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7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8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theme/theme9.xml" ContentType="application/vnd.openxmlformats-officedocument.theme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theme/theme10.xml" ContentType="application/vnd.openxmlformats-officedocument.theme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11.xml" ContentType="application/vnd.openxmlformats-officedocument.theme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theme/theme12.xml" ContentType="application/vnd.openxmlformats-officedocument.theme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2" r:id="rId1"/>
    <p:sldMasterId id="2147484138" r:id="rId2"/>
    <p:sldMasterId id="2147484006" r:id="rId3"/>
    <p:sldMasterId id="2147484018" r:id="rId4"/>
    <p:sldMasterId id="2147484030" r:id="rId5"/>
    <p:sldMasterId id="2147484042" r:id="rId6"/>
    <p:sldMasterId id="2147484054" r:id="rId7"/>
    <p:sldMasterId id="2147484066" r:id="rId8"/>
    <p:sldMasterId id="2147484078" r:id="rId9"/>
    <p:sldMasterId id="2147484090" r:id="rId10"/>
    <p:sldMasterId id="2147484102" r:id="rId11"/>
    <p:sldMasterId id="2147484114" r:id="rId12"/>
    <p:sldMasterId id="2147484126" r:id="rId13"/>
  </p:sldMasterIdLst>
  <p:notesMasterIdLst>
    <p:notesMasterId r:id="rId41"/>
  </p:notesMasterIdLst>
  <p:handoutMasterIdLst>
    <p:handoutMasterId r:id="rId42"/>
  </p:handoutMasterIdLst>
  <p:sldIdLst>
    <p:sldId id="368" r:id="rId14"/>
    <p:sldId id="367" r:id="rId15"/>
    <p:sldId id="382" r:id="rId16"/>
    <p:sldId id="383" r:id="rId17"/>
    <p:sldId id="384" r:id="rId18"/>
    <p:sldId id="385" r:id="rId19"/>
    <p:sldId id="394" r:id="rId20"/>
    <p:sldId id="395" r:id="rId21"/>
    <p:sldId id="396" r:id="rId22"/>
    <p:sldId id="397" r:id="rId23"/>
    <p:sldId id="398" r:id="rId24"/>
    <p:sldId id="386" r:id="rId25"/>
    <p:sldId id="343" r:id="rId26"/>
    <p:sldId id="390" r:id="rId27"/>
    <p:sldId id="349" r:id="rId28"/>
    <p:sldId id="391" r:id="rId29"/>
    <p:sldId id="388" r:id="rId30"/>
    <p:sldId id="389" r:id="rId31"/>
    <p:sldId id="362" r:id="rId32"/>
    <p:sldId id="361" r:id="rId33"/>
    <p:sldId id="401" r:id="rId34"/>
    <p:sldId id="399" r:id="rId35"/>
    <p:sldId id="358" r:id="rId36"/>
    <p:sldId id="363" r:id="rId37"/>
    <p:sldId id="364" r:id="rId38"/>
    <p:sldId id="365" r:id="rId39"/>
    <p:sldId id="366" r:id="rId40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0540" autoAdjust="0"/>
    <p:restoredTop sz="83075" autoAdjust="0"/>
  </p:normalViewPr>
  <p:slideViewPr>
    <p:cSldViewPr>
      <p:cViewPr varScale="1">
        <p:scale>
          <a:sx n="62" d="100"/>
          <a:sy n="62" d="100"/>
        </p:scale>
        <p:origin x="912" y="6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90" d="100"/>
        <a:sy n="90" d="100"/>
      </p:scale>
      <p:origin x="0" y="-8364"/>
    </p:cViewPr>
  </p:sorterViewPr>
  <p:notesViewPr>
    <p:cSldViewPr>
      <p:cViewPr>
        <p:scale>
          <a:sx n="100" d="100"/>
          <a:sy n="100" d="100"/>
        </p:scale>
        <p:origin x="-3468" y="3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39" Type="http://schemas.openxmlformats.org/officeDocument/2006/relationships/slide" Target="slides/slide26.xml"/><Relationship Id="rId21" Type="http://schemas.openxmlformats.org/officeDocument/2006/relationships/slide" Target="slides/slide8.xml"/><Relationship Id="rId34" Type="http://schemas.openxmlformats.org/officeDocument/2006/relationships/slide" Target="slides/slide21.xml"/><Relationship Id="rId42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32" Type="http://schemas.openxmlformats.org/officeDocument/2006/relationships/slide" Target="slides/slide19.xml"/><Relationship Id="rId37" Type="http://schemas.openxmlformats.org/officeDocument/2006/relationships/slide" Target="slides/slide24.xml"/><Relationship Id="rId40" Type="http://schemas.openxmlformats.org/officeDocument/2006/relationships/slide" Target="slides/slide27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slide" Target="slides/slide15.xml"/><Relationship Id="rId36" Type="http://schemas.openxmlformats.org/officeDocument/2006/relationships/slide" Target="slides/slide23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31" Type="http://schemas.openxmlformats.org/officeDocument/2006/relationships/slide" Target="slides/slide18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slide" Target="slides/slide14.xml"/><Relationship Id="rId30" Type="http://schemas.openxmlformats.org/officeDocument/2006/relationships/slide" Target="slides/slide17.xml"/><Relationship Id="rId35" Type="http://schemas.openxmlformats.org/officeDocument/2006/relationships/slide" Target="slides/slide22.xml"/><Relationship Id="rId43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33" Type="http://schemas.openxmlformats.org/officeDocument/2006/relationships/slide" Target="slides/slide20.xml"/><Relationship Id="rId38" Type="http://schemas.openxmlformats.org/officeDocument/2006/relationships/slide" Target="slides/slide25.xml"/><Relationship Id="rId46" Type="http://schemas.openxmlformats.org/officeDocument/2006/relationships/tableStyles" Target="tableStyles.xml"/><Relationship Id="rId20" Type="http://schemas.openxmlformats.org/officeDocument/2006/relationships/slide" Target="slides/slide7.xml"/><Relationship Id="rId41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C57D44D2-BA9E-4E06-9938-EC7C663A905F}" type="datetimeFigureOut">
              <a:rPr lang="zh-TW" altLang="en-US"/>
              <a:pPr>
                <a:defRPr/>
              </a:pPr>
              <a:t>2015/11/14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439114F-F9C6-4815-A966-B71D930E4CF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5413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dirty="0" smtClean="0"/>
              <a:t>按一下以編輯母片</a:t>
            </a:r>
          </a:p>
          <a:p>
            <a:pPr lvl="1"/>
            <a:r>
              <a:rPr lang="zh-TW" altLang="en-US" noProof="0" dirty="0" smtClean="0"/>
              <a:t>第二層</a:t>
            </a:r>
          </a:p>
          <a:p>
            <a:pPr lvl="2"/>
            <a:r>
              <a:rPr lang="zh-TW" altLang="en-US" noProof="0" dirty="0" smtClean="0"/>
              <a:t>第三層</a:t>
            </a:r>
          </a:p>
          <a:p>
            <a:pPr lvl="3"/>
            <a:r>
              <a:rPr lang="zh-TW" altLang="en-US" noProof="0" dirty="0" smtClean="0"/>
              <a:t>第四層</a:t>
            </a:r>
          </a:p>
          <a:p>
            <a:pPr lvl="4"/>
            <a:r>
              <a:rPr lang="zh-TW" altLang="en-US" noProof="0" dirty="0" smtClean="0"/>
              <a:t>第五層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fld id="{6901D70B-D7EA-472C-8EDA-61F54622FEC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996278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Unicode MS" pitchFamily="34" charset="-120"/>
        <a:ea typeface="Arial Unicode MS" pitchFamily="34" charset="-120"/>
        <a:cs typeface="Arial Unicode MS" pitchFamily="34" charset="-12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Unicode MS" pitchFamily="34" charset="-120"/>
        <a:ea typeface="Arial Unicode MS" pitchFamily="34" charset="-120"/>
        <a:cs typeface="Arial Unicode MS" pitchFamily="34" charset="-12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Unicode MS" pitchFamily="34" charset="-120"/>
        <a:ea typeface="Arial Unicode MS" pitchFamily="34" charset="-120"/>
        <a:cs typeface="Arial Unicode MS" pitchFamily="34" charset="-12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Unicode MS" pitchFamily="34" charset="-120"/>
        <a:ea typeface="Arial Unicode MS" pitchFamily="34" charset="-120"/>
        <a:cs typeface="Arial Unicode MS" pitchFamily="34" charset="-12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Unicode MS" pitchFamily="34" charset="-120"/>
        <a:ea typeface="Arial Unicode MS" pitchFamily="34" charset="-120"/>
        <a:cs typeface="Arial Unicode MS" pitchFamily="34" charset="-12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01D70B-D7EA-472C-8EDA-61F54622FEC3}" type="slidenum">
              <a:rPr lang="en-US" altLang="zh-TW" smtClean="0"/>
              <a:pPr>
                <a:defRPr/>
              </a:pPr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670916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01D70B-D7EA-472C-8EDA-61F54622FEC3}" type="slidenum">
              <a:rPr lang="en-US" altLang="zh-TW" smtClean="0"/>
              <a:pPr>
                <a:defRPr/>
              </a:pPr>
              <a:t>26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9179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A95C9C-B6E9-4BDE-AFB7-A36020E373E6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3813" y="798513"/>
            <a:ext cx="4271962" cy="320357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90500" indent="-190500"/>
            <a:r>
              <a:rPr lang="zh-TW" altLang="en-US">
                <a:solidFill>
                  <a:srgbClr val="CC0000"/>
                </a:solidFill>
              </a:rPr>
              <a:t>建議講授時間：</a:t>
            </a:r>
            <a:r>
              <a:rPr lang="en-US" altLang="zh-TW">
                <a:solidFill>
                  <a:srgbClr val="CC0000"/>
                </a:solidFill>
              </a:rPr>
              <a:t>5’</a:t>
            </a:r>
            <a:endParaRPr lang="en-US" altLang="zh-TW"/>
          </a:p>
          <a:p>
            <a:pPr marL="190500" indent="-190500"/>
            <a:r>
              <a:rPr lang="en-US" altLang="zh-TW"/>
              <a:t>Q</a:t>
            </a:r>
            <a:r>
              <a:rPr lang="zh-TW" altLang="en-US"/>
              <a:t>：日本年資給薪的模式。目前是否遇到的瓶頸？</a:t>
            </a:r>
          </a:p>
          <a:p>
            <a:pPr marL="190500" indent="-190500"/>
            <a:r>
              <a:rPr lang="en-US" altLang="zh-TW"/>
              <a:t>Q</a:t>
            </a:r>
            <a:r>
              <a:rPr lang="zh-TW" altLang="en-US"/>
              <a:t>：何謂“</a:t>
            </a:r>
            <a:r>
              <a:rPr lang="en-US" altLang="zh-TW"/>
              <a:t>Portable Competence”</a:t>
            </a:r>
            <a:r>
              <a:rPr lang="zh-TW" altLang="en-US"/>
              <a:t>？</a:t>
            </a:r>
          </a:p>
          <a:p>
            <a:pPr marL="190500" indent="-190500"/>
            <a:endParaRPr lang="zh-TW" altLang="en-US"/>
          </a:p>
          <a:p>
            <a:pPr marL="190500" indent="-190500">
              <a:buFontTx/>
              <a:buChar char="•"/>
            </a:pPr>
            <a:r>
              <a:rPr lang="zh-TW" altLang="en-US"/>
              <a:t>以總經理秘書為例，其薪資隨著年資的增長而成長</a:t>
            </a:r>
            <a:r>
              <a:rPr lang="en-US" altLang="zh-TW"/>
              <a:t>(</a:t>
            </a:r>
            <a:r>
              <a:rPr lang="zh-TW" altLang="en-US"/>
              <a:t>幾乎為經理級以上的薪水，甚至是請多位年輕、幹勁的秘書成本</a:t>
            </a:r>
            <a:r>
              <a:rPr lang="en-US" altLang="zh-TW"/>
              <a:t>)</a:t>
            </a:r>
            <a:r>
              <a:rPr lang="zh-TW" altLang="en-US"/>
              <a:t>，但其職責卻未變動，久而久之公司的薪資成本負擔將更為加重。</a:t>
            </a:r>
          </a:p>
          <a:p>
            <a:pPr marL="190500" indent="-190500">
              <a:buFontTx/>
              <a:buChar char="•"/>
            </a:pPr>
            <a:r>
              <a:rPr lang="zh-TW" altLang="en-US"/>
              <a:t>若組織中職位的重疊性大，主管作部屬的職位，使得主管該做的事反而沒作。</a:t>
            </a:r>
          </a:p>
          <a:p>
            <a:pPr marL="190500" indent="-190500">
              <a:buFontTx/>
              <a:buChar char="•"/>
            </a:pPr>
            <a:r>
              <a:rPr lang="zh-TW" altLang="en-US"/>
              <a:t>績效評估的前提就是要有一套明確且具體的績效標準</a:t>
            </a:r>
            <a:r>
              <a:rPr lang="en-US" altLang="zh-TW"/>
              <a:t>(</a:t>
            </a:r>
            <a:r>
              <a:rPr lang="zh-TW" altLang="en-US"/>
              <a:t>例如職位說明書中的職責與目標管理的結合</a:t>
            </a:r>
            <a:r>
              <a:rPr lang="en-US" altLang="zh-TW"/>
              <a:t>)</a:t>
            </a:r>
            <a:r>
              <a:rPr lang="zh-TW" altLang="en-US"/>
              <a:t>，沒有這些，如何作出有效且公平的考核。</a:t>
            </a:r>
          </a:p>
          <a:p>
            <a:pPr marL="190500" indent="-190500">
              <a:buFontTx/>
              <a:buChar char="•"/>
            </a:pPr>
            <a:endParaRPr lang="zh-TW" altLang="en-US"/>
          </a:p>
          <a:p>
            <a:pPr marL="190500" indent="-190500">
              <a:buFontTx/>
              <a:buChar char="•"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36873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E92F4F-5040-4B78-BBF6-520B702C7D2C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/>
            <a:r>
              <a:rPr lang="zh-TW" altLang="en-US"/>
              <a:t>職位分析主要目的在搜集和分析職位的相關資料，是一種獲得職位資源的過程，職位分析的結果主要用來編寫職位</a:t>
            </a:r>
            <a:r>
              <a:rPr lang="en-US" altLang="zh-TW"/>
              <a:t>(</a:t>
            </a:r>
            <a:r>
              <a:rPr lang="zh-TW" altLang="en-US"/>
              <a:t>職位</a:t>
            </a:r>
            <a:r>
              <a:rPr lang="en-US" altLang="zh-TW"/>
              <a:t>)</a:t>
            </a:r>
            <a:r>
              <a:rPr lang="zh-TW" altLang="en-US"/>
              <a:t>說明書。</a:t>
            </a:r>
          </a:p>
        </p:txBody>
      </p:sp>
    </p:spTree>
    <p:extLst>
      <p:ext uri="{BB962C8B-B14F-4D97-AF65-F5344CB8AC3E}">
        <p14:creationId xmlns:p14="http://schemas.microsoft.com/office/powerpoint/2010/main" val="3230481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038F78-F45C-4C12-BBA9-04B0D5E21340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7655719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46DE81-4CE2-4A16-AA52-44F2772AF269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4245557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A3B448-8054-4518-834C-A434EA494ACD}" type="slidenum">
              <a:rPr lang="en-US" altLang="zh-TW"/>
              <a:pPr/>
              <a:t>9</a:t>
            </a:fld>
            <a:endParaRPr lang="en-US" altLang="zh-TW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698970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D98BFF-9F6C-436B-B45A-4DFB2D27442C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2969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363"/>
            <a:ext cx="5029200" cy="411548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92100" indent="-292100"/>
            <a:r>
              <a:rPr lang="en-US" altLang="zh-TW"/>
              <a:t>Q</a:t>
            </a:r>
            <a:r>
              <a:rPr lang="zh-TW" altLang="en-US"/>
              <a:t>：可否提出那一職位其因素程度係下屬比主管高的？</a:t>
            </a:r>
          </a:p>
          <a:p>
            <a:pPr marL="292100" indent="-292100"/>
            <a:r>
              <a:rPr lang="en-US" altLang="zh-TW"/>
              <a:t>Q</a:t>
            </a:r>
            <a:r>
              <a:rPr lang="zh-TW" altLang="en-US"/>
              <a:t>：職位說明書是對職位「至少」或「至多」要做到的程度？</a:t>
            </a:r>
          </a:p>
          <a:p>
            <a:pPr marL="292100" indent="-292100"/>
            <a:r>
              <a:rPr lang="en-US" altLang="zh-TW"/>
              <a:t>Q</a:t>
            </a:r>
            <a:r>
              <a:rPr lang="zh-TW" altLang="en-US"/>
              <a:t>：同一功能別中，工作由高而低，各因素的權重也會有所不同</a:t>
            </a:r>
            <a:r>
              <a:rPr lang="en-US" altLang="zh-TW"/>
              <a:t>(</a:t>
            </a:r>
            <a:r>
              <a:rPr lang="zh-TW" altLang="en-US"/>
              <a:t>如處長與經理間的差距很大</a:t>
            </a:r>
            <a:r>
              <a:rPr lang="en-US" altLang="zh-TW"/>
              <a:t>)</a:t>
            </a:r>
            <a:r>
              <a:rPr lang="zh-TW" altLang="en-US"/>
              <a:t>。而這種落差，若以培訓與發展的觀點，如何決定晉升？</a:t>
            </a:r>
          </a:p>
          <a:p>
            <a:pPr marL="292100" indent="-292100"/>
            <a:r>
              <a:rPr lang="en-US" altLang="zh-TW"/>
              <a:t>Q</a:t>
            </a:r>
            <a:r>
              <a:rPr lang="zh-TW" altLang="en-US"/>
              <a:t>：職位評等縱向與橫向次序評比的目的？</a:t>
            </a:r>
          </a:p>
        </p:txBody>
      </p:sp>
    </p:spTree>
    <p:extLst>
      <p:ext uri="{BB962C8B-B14F-4D97-AF65-F5344CB8AC3E}">
        <p14:creationId xmlns:p14="http://schemas.microsoft.com/office/powerpoint/2010/main" val="38884073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6A2136-7FA5-40D1-9FB3-5B19AE5E69E7}" type="slidenum">
              <a:rPr lang="en-US" altLang="zh-TW"/>
              <a:pPr/>
              <a:t>11</a:t>
            </a:fld>
            <a:endParaRPr lang="en-US" altLang="zh-TW"/>
          </a:p>
        </p:txBody>
      </p:sp>
      <p:sp>
        <p:nvSpPr>
          <p:cNvPr id="2990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363"/>
            <a:ext cx="5029200" cy="411548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92100" indent="-292100"/>
            <a:r>
              <a:rPr lang="en-US" altLang="zh-TW"/>
              <a:t>Q</a:t>
            </a:r>
            <a:r>
              <a:rPr lang="zh-TW" altLang="en-US"/>
              <a:t>：同樣是處長，為何會有不同的職等</a:t>
            </a:r>
            <a:r>
              <a:rPr lang="en-US" altLang="zh-TW"/>
              <a:t>(</a:t>
            </a:r>
            <a:r>
              <a:rPr lang="zh-TW" altLang="en-US"/>
              <a:t>維修處長與技術處長為何為有差異</a:t>
            </a:r>
            <a:r>
              <a:rPr lang="en-US" altLang="zh-TW"/>
              <a:t>)</a:t>
            </a:r>
            <a:r>
              <a:rPr lang="zh-TW" altLang="en-US"/>
              <a:t>？</a:t>
            </a:r>
          </a:p>
          <a:p>
            <a:pPr marL="292100" indent="-292100"/>
            <a:r>
              <a:rPr lang="en-US" altLang="zh-TW"/>
              <a:t>A</a:t>
            </a:r>
            <a:r>
              <a:rPr lang="zh-TW" altLang="en-US"/>
              <a:t>：維修管的人較多，較重視人員管理：財務管理的複雜度較低；業務與財務的人其外部的人際關係較為重要；業務的決策責任較大。</a:t>
            </a:r>
          </a:p>
          <a:p>
            <a:pPr marL="292100" indent="-292100"/>
            <a:r>
              <a:rPr lang="en-US" altLang="zh-TW"/>
              <a:t>A</a:t>
            </a:r>
            <a:r>
              <a:rPr lang="zh-TW" altLang="en-US"/>
              <a:t>：同一職稱，在不同的組織中，根據職責有可能有不一樣的職等。</a:t>
            </a:r>
          </a:p>
          <a:p>
            <a:pPr marL="292100" indent="-292100"/>
            <a:endParaRPr lang="zh-TW" altLang="en-US"/>
          </a:p>
          <a:p>
            <a:pPr marL="292100" indent="-292100"/>
            <a:r>
              <a:rPr lang="en-US" altLang="zh-TW"/>
              <a:t>Q</a:t>
            </a:r>
            <a:r>
              <a:rPr lang="zh-TW" altLang="en-US"/>
              <a:t>：職等</a:t>
            </a:r>
            <a:r>
              <a:rPr lang="en-US" altLang="zh-TW"/>
              <a:t>12</a:t>
            </a:r>
            <a:r>
              <a:rPr lang="zh-TW" altLang="en-US"/>
              <a:t>的薪資會比職等</a:t>
            </a:r>
            <a:r>
              <a:rPr lang="en-US" altLang="zh-TW"/>
              <a:t>13</a:t>
            </a:r>
            <a:r>
              <a:rPr lang="zh-TW" altLang="en-US"/>
              <a:t>少嗎？</a:t>
            </a:r>
          </a:p>
          <a:p>
            <a:pPr marL="292100" indent="-292100"/>
            <a:r>
              <a:rPr lang="en-US" altLang="zh-TW"/>
              <a:t>A</a:t>
            </a:r>
            <a:r>
              <a:rPr lang="zh-TW" altLang="en-US"/>
              <a:t>：原則上會。若低職等的薪資市場行情較高者，其所高出的部份通常會用專業津貼彌補。</a:t>
            </a:r>
          </a:p>
        </p:txBody>
      </p:sp>
    </p:spTree>
    <p:extLst>
      <p:ext uri="{BB962C8B-B14F-4D97-AF65-F5344CB8AC3E}">
        <p14:creationId xmlns:p14="http://schemas.microsoft.com/office/powerpoint/2010/main" val="35756757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742950" indent="-285750" defTabSz="923925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143000" indent="-228600" defTabSz="923925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600200" indent="-228600" defTabSz="923925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57400" indent="-228600" defTabSz="923925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 eaLnBrk="1" hangingPunct="1"/>
            <a:fld id="{E46393F6-E4C5-4AAE-802E-607F3631F161}" type="slidenum">
              <a:rPr lang="en-US" altLang="zh-TW" sz="1200"/>
              <a:pPr eaLnBrk="1" hangingPunct="1"/>
              <a:t>13</a:t>
            </a:fld>
            <a:endParaRPr lang="en-US" altLang="zh-TW" sz="120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TW" smtClean="0">
                <a:latin typeface="Times New Roman" charset="0"/>
              </a:rPr>
              <a:t>Q</a:t>
            </a:r>
            <a:r>
              <a:rPr lang="zh-TW" altLang="en-US" smtClean="0">
                <a:latin typeface="Times New Roman" charset="0"/>
              </a:rPr>
              <a:t>：</a:t>
            </a:r>
            <a:r>
              <a:rPr lang="zh-TW" altLang="zh-TW" smtClean="0">
                <a:latin typeface="Times New Roman" charset="0"/>
              </a:rPr>
              <a:t>什麼是留才最高薪資、求才最低薪資與表現優良人員薪資？</a:t>
            </a:r>
            <a:endParaRPr lang="zh-TW" alt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627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>
            <a:spLocks noChangeArrowheads="1"/>
          </p:cNvSpPr>
          <p:nvPr userDrawn="1"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矩形 21"/>
          <p:cNvSpPr>
            <a:spLocks noChangeArrowheads="1"/>
          </p:cNvSpPr>
          <p:nvPr userDrawn="1"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矩形 22"/>
          <p:cNvSpPr>
            <a:spLocks noChangeArrowheads="1"/>
          </p:cNvSpPr>
          <p:nvPr userDrawn="1"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矩形 23"/>
          <p:cNvSpPr>
            <a:spLocks noChangeArrowheads="1"/>
          </p:cNvSpPr>
          <p:nvPr userDrawn="1"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矩形 24"/>
          <p:cNvSpPr>
            <a:spLocks noChangeArrowheads="1"/>
          </p:cNvSpPr>
          <p:nvPr userDrawn="1"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副標題 8"/>
          <p:cNvSpPr>
            <a:spLocks noGrp="1"/>
          </p:cNvSpPr>
          <p:nvPr>
            <p:ph type="subTitle" idx="1"/>
          </p:nvPr>
        </p:nvSpPr>
        <p:spPr>
          <a:xfrm>
            <a:off x="1079625" y="2819400"/>
            <a:ext cx="7020767" cy="3129880"/>
          </a:xfrm>
        </p:spPr>
        <p:txBody>
          <a:bodyPr>
            <a:normAutofit/>
          </a:bodyPr>
          <a:lstStyle>
            <a:lvl1pPr marL="0" indent="0" algn="ctr">
              <a:buNone/>
              <a:defRPr sz="3200" b="1" cap="none" spc="250" baseline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 altLang="zh-TW" dirty="0" smtClean="0"/>
          </a:p>
          <a:p>
            <a:endParaRPr kumimoji="0" lang="en-US" altLang="zh-TW" dirty="0" smtClean="0"/>
          </a:p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7" name="直線接點 26"/>
          <p:cNvSpPr>
            <a:spLocks noChangeShapeType="1"/>
          </p:cNvSpPr>
          <p:nvPr userDrawn="1"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矩形 27"/>
          <p:cNvSpPr>
            <a:spLocks noChangeArrowheads="1"/>
          </p:cNvSpPr>
          <p:nvPr userDrawn="1"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橢圓 29"/>
          <p:cNvSpPr/>
          <p:nvPr userDrawn="1"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橢圓 30"/>
          <p:cNvSpPr/>
          <p:nvPr userDrawn="1"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4348007" y="2189976"/>
            <a:ext cx="457200" cy="441325"/>
          </a:xfrm>
          <a:prstGeom prst="rect">
            <a:avLst/>
          </a:prstGeom>
        </p:spPr>
        <p:txBody>
          <a:bodyPr anchor="ctr"/>
          <a:lstStyle>
            <a:lvl1pPr algn="ctr">
              <a:defRPr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75E98EE7-4FB8-4B9E-8299-234CF7E12E4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3" name="標題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800" b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pic>
        <p:nvPicPr>
          <p:cNvPr id="34" name="Picture 22" descr="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805264"/>
            <a:ext cx="900113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Box 19"/>
          <p:cNvSpPr txBox="1">
            <a:spLocks noChangeArrowheads="1"/>
          </p:cNvSpPr>
          <p:nvPr userDrawn="1"/>
        </p:nvSpPr>
        <p:spPr bwMode="auto">
          <a:xfrm>
            <a:off x="6957850" y="6374655"/>
            <a:ext cx="20786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STXingkai" pitchFamily="2" charset="-122"/>
                <a:cs typeface="Times New Roman" panose="02020603050405020304" pitchFamily="18" charset="0"/>
              </a:rPr>
              <a:t>H.H. </a:t>
            </a:r>
            <a:r>
              <a:rPr lang="en-US" altLang="zh-TW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STXingkai" pitchFamily="2" charset="-122"/>
                <a:cs typeface="Times New Roman" panose="02020603050405020304" pitchFamily="18" charset="0"/>
              </a:rPr>
              <a:t>Hu</a:t>
            </a:r>
            <a:r>
              <a:rPr lang="zh-TW" altLang="en-US" b="1" i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STXingkai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b="1" i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STXingkai" pitchFamily="2" charset="-122"/>
                <a:cs typeface="Times New Roman" panose="02020603050405020304" pitchFamily="18" charset="0"/>
              </a:rPr>
              <a:t>Copyright</a:t>
            </a:r>
            <a:endParaRPr lang="en-US" altLang="zh-TW" b="1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STXingkai" pitchFamily="2" charset="-122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橢圓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6207" y="303180"/>
            <a:ext cx="457200" cy="441325"/>
          </a:xfrm>
          <a:prstGeom prst="rect">
            <a:avLst/>
          </a:prstGeom>
        </p:spPr>
        <p:txBody>
          <a:bodyPr anchor="ctr"/>
          <a:lstStyle>
            <a:lvl1pPr algn="ctr">
              <a:defRPr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2A389078-EAAC-4AA8-8036-B3BDE8A42467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2" name="矩形 21"/>
          <p:cNvSpPr>
            <a:spLocks noChangeArrowheads="1"/>
          </p:cNvSpPr>
          <p:nvPr userDrawn="1"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矩形 22"/>
          <p:cNvSpPr>
            <a:spLocks noChangeArrowheads="1"/>
          </p:cNvSpPr>
          <p:nvPr userDrawn="1"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zh-TW" altLang="en-US"/>
          </a:p>
        </p:txBody>
      </p:sp>
      <p:pic>
        <p:nvPicPr>
          <p:cNvPr id="25" name="Picture 18" descr="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805264"/>
            <a:ext cx="90011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 Box 19"/>
          <p:cNvSpPr txBox="1">
            <a:spLocks noChangeArrowheads="1"/>
          </p:cNvSpPr>
          <p:nvPr userDrawn="1"/>
        </p:nvSpPr>
        <p:spPr bwMode="auto">
          <a:xfrm>
            <a:off x="6957850" y="6374655"/>
            <a:ext cx="20786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STXingkai" pitchFamily="2" charset="-122"/>
                <a:cs typeface="Times New Roman" panose="02020603050405020304" pitchFamily="18" charset="0"/>
              </a:rPr>
              <a:t>H.H. </a:t>
            </a:r>
            <a:r>
              <a:rPr lang="en-US" altLang="zh-TW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STXingkai" pitchFamily="2" charset="-122"/>
                <a:cs typeface="Times New Roman" panose="02020603050405020304" pitchFamily="18" charset="0"/>
              </a:rPr>
              <a:t>Hu</a:t>
            </a:r>
            <a:r>
              <a:rPr lang="zh-TW" altLang="en-US" b="1" i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STXingkai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b="1" i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STXingkai" pitchFamily="2" charset="-122"/>
                <a:cs typeface="Times New Roman" panose="02020603050405020304" pitchFamily="18" charset="0"/>
              </a:rPr>
              <a:t>Copyright</a:t>
            </a:r>
            <a:endParaRPr lang="en-US" altLang="zh-TW" b="1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STXingkai" pitchFamily="2" charset="-122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D4E8-D9D7-45C1-80BA-557419FC9A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D4E8-D9D7-45C1-80BA-557419FC9A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D4E8-D9D7-45C1-80BA-557419FC9A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21A3-5F7C-428A-AB71-C91A87D3124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21A3-5F7C-428A-AB71-C91A87D3124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21A3-5F7C-428A-AB71-C91A87D3124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21A3-5F7C-428A-AB71-C91A87D3124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21A3-5F7C-428A-AB71-C91A87D3124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21A3-5F7C-428A-AB71-C91A87D3124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21A3-5F7C-428A-AB71-C91A87D3124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接點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橢圓 12"/>
          <p:cNvSpPr/>
          <p:nvPr userDrawn="1"/>
        </p:nvSpPr>
        <p:spPr>
          <a:xfrm>
            <a:off x="1389888" y="301822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82233" y="285446"/>
            <a:ext cx="457200" cy="441325"/>
          </a:xfrm>
          <a:prstGeom prst="rect">
            <a:avLst/>
          </a:prstGeom>
        </p:spPr>
        <p:txBody>
          <a:bodyPr anchor="ctr"/>
          <a:lstStyle>
            <a:lvl1pPr algn="ctr">
              <a:defRPr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60873757-3B43-4C46-B6E0-91524F74E976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3" name="矩形 22"/>
          <p:cNvSpPr>
            <a:spLocks noChangeArrowheads="1"/>
          </p:cNvSpPr>
          <p:nvPr userDrawn="1"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矩形 23"/>
          <p:cNvSpPr>
            <a:spLocks noChangeArrowheads="1"/>
          </p:cNvSpPr>
          <p:nvPr userDrawn="1"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zh-TW" altLang="en-US"/>
          </a:p>
        </p:txBody>
      </p:sp>
      <p:pic>
        <p:nvPicPr>
          <p:cNvPr id="26" name="Picture 18" descr="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805264"/>
            <a:ext cx="90011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 Box 19"/>
          <p:cNvSpPr txBox="1">
            <a:spLocks noChangeArrowheads="1"/>
          </p:cNvSpPr>
          <p:nvPr userDrawn="1"/>
        </p:nvSpPr>
        <p:spPr bwMode="auto">
          <a:xfrm>
            <a:off x="6957850" y="6374655"/>
            <a:ext cx="20786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STXingkai" pitchFamily="2" charset="-122"/>
                <a:cs typeface="Times New Roman" panose="02020603050405020304" pitchFamily="18" charset="0"/>
              </a:rPr>
              <a:t>H.H. </a:t>
            </a:r>
            <a:r>
              <a:rPr lang="en-US" altLang="zh-TW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STXingkai" pitchFamily="2" charset="-122"/>
                <a:cs typeface="Times New Roman" panose="02020603050405020304" pitchFamily="18" charset="0"/>
              </a:rPr>
              <a:t>Hu</a:t>
            </a:r>
            <a:r>
              <a:rPr lang="zh-TW" altLang="en-US" b="1" i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STXingkai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b="1" i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STXingkai" pitchFamily="2" charset="-122"/>
                <a:cs typeface="Times New Roman" panose="02020603050405020304" pitchFamily="18" charset="0"/>
              </a:rPr>
              <a:t>Copyright</a:t>
            </a:r>
            <a:endParaRPr lang="en-US" altLang="zh-TW" b="1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STXingkai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21A3-5F7C-428A-AB71-C91A87D3124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21A3-5F7C-428A-AB71-C91A87D3124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21A3-5F7C-428A-AB71-C91A87D3124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21A3-5F7C-428A-AB71-C91A87D3124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FA28-E5A1-4F98-A6C4-87DB288B747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FA28-E5A1-4F98-A6C4-87DB288B747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FA28-E5A1-4F98-A6C4-87DB288B747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FA28-E5A1-4F98-A6C4-87DB288B747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FA28-E5A1-4F98-A6C4-87DB288B747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FA28-E5A1-4F98-A6C4-87DB288B747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48007" y="1028122"/>
            <a:ext cx="457200" cy="441325"/>
          </a:xfrm>
          <a:prstGeom prst="rect">
            <a:avLst/>
          </a:prstGeom>
        </p:spPr>
        <p:txBody>
          <a:bodyPr anchor="ctr"/>
          <a:lstStyle>
            <a:lvl1pPr algn="ctr">
              <a:defRPr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0DF7F44D-AA60-48D3-BE4B-285AAB465BEC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FA28-E5A1-4F98-A6C4-87DB288B747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FA28-E5A1-4F98-A6C4-87DB288B747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FA28-E5A1-4F98-A6C4-87DB288B747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FA28-E5A1-4F98-A6C4-87DB288B747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FA28-E5A1-4F98-A6C4-87DB288B747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C486-4948-4DA4-B5F5-A10E7F48483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C486-4948-4DA4-B5F5-A10E7F48483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C486-4948-4DA4-B5F5-A10E7F48483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C486-4948-4DA4-B5F5-A10E7F48483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C486-4948-4DA4-B5F5-A10E7F48483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26545" y="3009901"/>
            <a:ext cx="457200" cy="441325"/>
          </a:xfrm>
          <a:prstGeom prst="rect">
            <a:avLst/>
          </a:prstGeom>
        </p:spPr>
        <p:txBody>
          <a:bodyPr anchor="ctr"/>
          <a:lstStyle>
            <a:lvl1pPr algn="ctr"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78D2582-8AD9-4939-BF12-5072F09F1E1D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 userDrawn="1"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矩形 16"/>
          <p:cNvSpPr>
            <a:spLocks noChangeArrowheads="1"/>
          </p:cNvSpPr>
          <p:nvPr userDrawn="1"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zh-TW" altLang="en-US"/>
          </a:p>
        </p:txBody>
      </p:sp>
      <p:pic>
        <p:nvPicPr>
          <p:cNvPr id="19" name="Picture 18" descr="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805264"/>
            <a:ext cx="90011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 Box 19"/>
          <p:cNvSpPr txBox="1">
            <a:spLocks noChangeArrowheads="1"/>
          </p:cNvSpPr>
          <p:nvPr userDrawn="1"/>
        </p:nvSpPr>
        <p:spPr bwMode="auto">
          <a:xfrm>
            <a:off x="6957850" y="6374655"/>
            <a:ext cx="20786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STXingkai" pitchFamily="2" charset="-122"/>
                <a:cs typeface="Times New Roman" panose="02020603050405020304" pitchFamily="18" charset="0"/>
              </a:rPr>
              <a:t>H.H. </a:t>
            </a:r>
            <a:r>
              <a:rPr lang="en-US" altLang="zh-TW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STXingkai" pitchFamily="2" charset="-122"/>
                <a:cs typeface="Times New Roman" panose="02020603050405020304" pitchFamily="18" charset="0"/>
              </a:rPr>
              <a:t>Hu</a:t>
            </a:r>
            <a:r>
              <a:rPr lang="zh-TW" altLang="en-US" b="1" i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STXingkai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b="1" i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STXingkai" pitchFamily="2" charset="-122"/>
                <a:cs typeface="Times New Roman" panose="02020603050405020304" pitchFamily="18" charset="0"/>
              </a:rPr>
              <a:t>Copyright</a:t>
            </a:r>
            <a:endParaRPr lang="en-US" altLang="zh-TW" b="1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STXingkai" pitchFamily="2" charset="-122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C486-4948-4DA4-B5F5-A10E7F48483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C486-4948-4DA4-B5F5-A10E7F48483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C486-4948-4DA4-B5F5-A10E7F48483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C486-4948-4DA4-B5F5-A10E7F48483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C486-4948-4DA4-B5F5-A10E7F48483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C486-4948-4DA4-B5F5-A10E7F48483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2B707-5DB7-4FCE-AB71-F856B1A1C2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2B707-5DB7-4FCE-AB71-F856B1A1C2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2B707-5DB7-4FCE-AB71-F856B1A1C2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2B707-5DB7-4FCE-AB71-F856B1A1C2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標題，美工圖案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美工圖案版面配置區 2"/>
          <p:cNvSpPr>
            <a:spLocks noGrp="1"/>
          </p:cNvSpPr>
          <p:nvPr>
            <p:ph type="clipArt"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704431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2B707-5DB7-4FCE-AB71-F856B1A1C2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2B707-5DB7-4FCE-AB71-F856B1A1C2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2B707-5DB7-4FCE-AB71-F856B1A1C2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2B707-5DB7-4FCE-AB71-F856B1A1C2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2B707-5DB7-4FCE-AB71-F856B1A1C2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2B707-5DB7-4FCE-AB71-F856B1A1C2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2B707-5DB7-4FCE-AB71-F856B1A1C2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D5E7-B6BE-46E2-A762-D9C0CBC410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D5E7-B6BE-46E2-A762-D9C0CBC410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D5E7-B6BE-46E2-A762-D9C0CBC410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D5E7-B6BE-46E2-A762-D9C0CBC410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D5E7-B6BE-46E2-A762-D9C0CBC410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400" b="1" i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51055" y="1027215"/>
            <a:ext cx="457200" cy="441325"/>
          </a:xfrm>
          <a:prstGeom prst="rect">
            <a:avLst/>
          </a:prstGeom>
        </p:spPr>
        <p:txBody>
          <a:bodyPr anchor="ctr"/>
          <a:lstStyle>
            <a:lvl1pPr algn="ctr">
              <a:defRPr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73B547B7-DCB4-4C95-A538-D8C9D06F6C14}" type="slidenum">
              <a:rPr lang="zh-TW" altLang="en-US" smtClean="0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1pPr>
              <a:defRPr i="0">
                <a:latin typeface="Times New Roman" pitchFamily="18" charset="0"/>
                <a:cs typeface="Times New Roman" pitchFamily="18" charset="0"/>
              </a:defRPr>
            </a:lvl1pPr>
            <a:lvl2pPr>
              <a:defRPr i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defRPr>
            </a:lvl2pPr>
            <a:lvl3pPr>
              <a:defRPr i="0">
                <a:effectLst/>
                <a:latin typeface="Times New Roman" pitchFamily="18" charset="0"/>
                <a:cs typeface="Times New Roman" pitchFamily="18" charset="0"/>
              </a:defRPr>
            </a:lvl3pPr>
            <a:lvl4pPr>
              <a:defRPr i="0">
                <a:effectLst/>
                <a:latin typeface="Times New Roman" pitchFamily="18" charset="0"/>
                <a:cs typeface="Times New Roman" pitchFamily="18" charset="0"/>
              </a:defRPr>
            </a:lvl4pPr>
            <a:lvl5pPr>
              <a:defRPr i="0">
                <a:effectLst/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D5E7-B6BE-46E2-A762-D9C0CBC410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D5E7-B6BE-46E2-A762-D9C0CBC410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D5E7-B6BE-46E2-A762-D9C0CBC410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D5E7-B6BE-46E2-A762-D9C0CBC410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D5E7-B6BE-46E2-A762-D9C0CBC410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D5E7-B6BE-46E2-A762-D9C0CBC410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1E314-13CC-45F0-919C-2AAA796FFBE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1E314-13CC-45F0-919C-2AAA796FFBE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1E314-13CC-45F0-919C-2AAA796FFBE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1E314-13CC-45F0-919C-2AAA796FFBE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>
          <a:xfrm>
            <a:off x="4346479" y="1031822"/>
            <a:ext cx="457200" cy="441325"/>
          </a:xfrm>
          <a:prstGeom prst="rect">
            <a:avLst/>
          </a:prstGeom>
        </p:spPr>
        <p:txBody>
          <a:bodyPr anchor="ctr"/>
          <a:lstStyle>
            <a:lvl1pPr algn="ctr">
              <a:defRPr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75E98EE7-4FB8-4B9E-8299-234CF7E12E4E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1E314-13CC-45F0-919C-2AAA796FFBE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1E314-13CC-45F0-919C-2AAA796FFBE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1E314-13CC-45F0-919C-2AAA796FFBE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1E314-13CC-45F0-919C-2AAA796FFBE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1E314-13CC-45F0-919C-2AAA796FFBE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1E314-13CC-45F0-919C-2AAA796FFBE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1E314-13CC-45F0-919C-2AAA796FFBE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3B8CD-426F-4B14-BEC2-A8969A8DA1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3B8CD-426F-4B14-BEC2-A8969A8DA1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3B8CD-426F-4B14-BEC2-A8969A8DA1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>
          <a:xfrm>
            <a:off x="4348007" y="1028122"/>
            <a:ext cx="457200" cy="441325"/>
          </a:xfrm>
          <a:prstGeom prst="rect">
            <a:avLst/>
          </a:prstGeom>
        </p:spPr>
        <p:txBody>
          <a:bodyPr anchor="ctr"/>
          <a:lstStyle>
            <a:lvl1pPr algn="ctr">
              <a:defRPr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75E98EE7-4FB8-4B9E-8299-234CF7E12E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3B8CD-426F-4B14-BEC2-A8969A8DA1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3B8CD-426F-4B14-BEC2-A8969A8DA1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3B8CD-426F-4B14-BEC2-A8969A8DA1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3B8CD-426F-4B14-BEC2-A8969A8DA1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3B8CD-426F-4B14-BEC2-A8969A8DA1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3B8CD-426F-4B14-BEC2-A8969A8DA1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3B8CD-426F-4B14-BEC2-A8969A8DA1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3B8CD-426F-4B14-BEC2-A8969A8DA1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73F5-8FA1-4251-BD3F-67CFC7AFF0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73F5-8FA1-4251-BD3F-67CFC7AFF0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區段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>
            <a:spLocks noChangeArrowheads="1"/>
          </p:cNvSpPr>
          <p:nvPr userDrawn="1"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 userDrawn="1"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 userDrawn="1"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3" name="矩形 22"/>
          <p:cNvSpPr>
            <a:spLocks noChangeArrowheads="1"/>
          </p:cNvSpPr>
          <p:nvPr userDrawn="1"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4" name="矩形 23"/>
          <p:cNvSpPr>
            <a:spLocks noChangeArrowheads="1"/>
          </p:cNvSpPr>
          <p:nvPr userDrawn="1"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5" name="文字版面配置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>
            <a:normAutofit/>
          </a:bodyPr>
          <a:lstStyle>
            <a:lvl1pPr marL="0" indent="0" algn="ctr">
              <a:buNone/>
              <a:defRPr sz="3600" b="1" cap="none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dirty="0" smtClean="0"/>
              <a:t>按一下以編輯母片文字樣式</a:t>
            </a:r>
          </a:p>
        </p:txBody>
      </p:sp>
      <p:sp>
        <p:nvSpPr>
          <p:cNvPr id="26" name="矩形 25"/>
          <p:cNvSpPr>
            <a:spLocks noChangeArrowheads="1"/>
          </p:cNvSpPr>
          <p:nvPr userDrawn="1"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7" name="直線接點 26"/>
          <p:cNvSpPr>
            <a:spLocks noChangeShapeType="1"/>
          </p:cNvSpPr>
          <p:nvPr userDrawn="1"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8" name="橢圓 27"/>
          <p:cNvSpPr/>
          <p:nvPr userDrawn="1"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橢圓 28"/>
          <p:cNvSpPr/>
          <p:nvPr userDrawn="1"/>
        </p:nvSpPr>
        <p:spPr>
          <a:xfrm>
            <a:off x="4351055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37374" y="2198031"/>
            <a:ext cx="457200" cy="441325"/>
          </a:xfrm>
          <a:prstGeom prst="rect">
            <a:avLst/>
          </a:prstGeom>
        </p:spPr>
        <p:txBody>
          <a:bodyPr anchor="ctr"/>
          <a:lstStyle>
            <a:lvl1pPr algn="ctr">
              <a:defRPr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8C32A6A-2AF4-42CB-B82A-E1BC46354E70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31" name="標題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1" cap="none" baseline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32" name="矩形 31"/>
          <p:cNvSpPr>
            <a:spLocks noChangeArrowheads="1"/>
          </p:cNvSpPr>
          <p:nvPr userDrawn="1"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pic>
        <p:nvPicPr>
          <p:cNvPr id="33" name="Picture 18" descr="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805264"/>
            <a:ext cx="90011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 Box 19"/>
          <p:cNvSpPr txBox="1">
            <a:spLocks noChangeArrowheads="1"/>
          </p:cNvSpPr>
          <p:nvPr userDrawn="1"/>
        </p:nvSpPr>
        <p:spPr bwMode="auto">
          <a:xfrm>
            <a:off x="6957850" y="6374655"/>
            <a:ext cx="20786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STXingkai" pitchFamily="2" charset="-122"/>
                <a:cs typeface="Times New Roman" panose="02020603050405020304" pitchFamily="18" charset="0"/>
              </a:rPr>
              <a:t>H.H. </a:t>
            </a:r>
            <a:r>
              <a:rPr lang="en-US" altLang="zh-TW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STXingkai" pitchFamily="2" charset="-122"/>
                <a:cs typeface="Times New Roman" panose="02020603050405020304" pitchFamily="18" charset="0"/>
              </a:rPr>
              <a:t>Hu</a:t>
            </a:r>
            <a:r>
              <a:rPr lang="zh-TW" altLang="en-US" b="1" i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STXingkai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b="1" i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STXingkai" pitchFamily="2" charset="-122"/>
                <a:cs typeface="Times New Roman" panose="02020603050405020304" pitchFamily="18" charset="0"/>
              </a:rPr>
              <a:t>Copyright</a:t>
            </a:r>
            <a:endParaRPr lang="en-US" altLang="zh-TW" b="1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STXingkai" pitchFamily="2" charset="-122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73F5-8FA1-4251-BD3F-67CFC7AFF0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73F5-8FA1-4251-BD3F-67CFC7AFF0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73F5-8FA1-4251-BD3F-67CFC7AFF0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73F5-8FA1-4251-BD3F-67CFC7AFF0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73F5-8FA1-4251-BD3F-67CFC7AFF0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73F5-8FA1-4251-BD3F-67CFC7AFF0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73F5-8FA1-4251-BD3F-67CFC7AFF0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73F5-8FA1-4251-BD3F-67CFC7AFF0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73F5-8FA1-4251-BD3F-67CFC7AFF0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0B0A5-FC41-476D-BC4D-9048890AFE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Autofit/>
          </a:bodyPr>
          <a:lstStyle>
            <a:lvl1pPr>
              <a:defRPr sz="4400" b="1" i="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i="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4348007" y="1027215"/>
            <a:ext cx="457200" cy="441325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</a:lstStyle>
          <a:p>
            <a:pPr>
              <a:defRPr/>
            </a:pPr>
            <a:fld id="{A209BF6A-EC72-4894-A5CD-13A456EB4EC8}" type="slidenum">
              <a:rPr lang="zh-TW" altLang="en-US" smtClean="0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i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 i="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>
              <a:defRPr i="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>
              <a:defRPr i="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>
              <a:defRPr i="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>
              <a:defRPr i="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</a:lstStyle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 i="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>
              <a:defRPr i="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>
              <a:defRPr i="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>
              <a:defRPr i="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>
              <a:defRPr i="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</a:lstStyle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0B0A5-FC41-476D-BC4D-9048890AFE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0B0A5-FC41-476D-BC4D-9048890AFE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0B0A5-FC41-476D-BC4D-9048890AFE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0B0A5-FC41-476D-BC4D-9048890AFE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0B0A5-FC41-476D-BC4D-9048890AFE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0B0A5-FC41-476D-BC4D-9048890AFE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0B0A5-FC41-476D-BC4D-9048890AFE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0B0A5-FC41-476D-BC4D-9048890AFE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0B0A5-FC41-476D-BC4D-9048890AFE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0B0A5-FC41-476D-BC4D-9048890AFE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 algn="ctr">
              <a:buNone/>
              <a:defRPr lang="en-US" sz="2400" b="1" dirty="0" smtClean="0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 algn="ctr">
              <a:buNone/>
              <a:defRPr sz="2400" b="1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內容版面配置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 i="0">
                <a:latin typeface="Times New Roman" pitchFamily="18" charset="0"/>
                <a:cs typeface="Times New Roman" pitchFamily="18" charset="0"/>
              </a:defRPr>
            </a:lvl2pPr>
            <a:lvl3pPr>
              <a:defRPr i="0">
                <a:latin typeface="Times New Roman" pitchFamily="18" charset="0"/>
                <a:cs typeface="Times New Roman" pitchFamily="18" charset="0"/>
              </a:defRPr>
            </a:lvl3pPr>
            <a:lvl4pPr>
              <a:defRPr i="0">
                <a:latin typeface="Times New Roman" pitchFamily="18" charset="0"/>
                <a:cs typeface="Times New Roman" pitchFamily="18" charset="0"/>
              </a:defRPr>
            </a:lvl4pPr>
            <a:lvl5pPr>
              <a:defRPr i="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 i="0">
                <a:latin typeface="Times New Roman" pitchFamily="18" charset="0"/>
                <a:cs typeface="Times New Roman" pitchFamily="18" charset="0"/>
              </a:defRPr>
            </a:lvl2pPr>
            <a:lvl3pPr>
              <a:defRPr i="0">
                <a:latin typeface="Times New Roman" pitchFamily="18" charset="0"/>
                <a:cs typeface="Times New Roman" pitchFamily="18" charset="0"/>
              </a:defRPr>
            </a:lvl3pPr>
            <a:lvl4pPr>
              <a:defRPr i="0">
                <a:latin typeface="Times New Roman" pitchFamily="18" charset="0"/>
                <a:cs typeface="Times New Roman" pitchFamily="18" charset="0"/>
              </a:defRPr>
            </a:lvl4pPr>
            <a:lvl5pPr>
              <a:defRPr i="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橢圓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4348007" y="1037848"/>
            <a:ext cx="457200" cy="441325"/>
          </a:xfrm>
          <a:prstGeom prst="rect">
            <a:avLst/>
          </a:prstGeom>
        </p:spPr>
        <p:txBody>
          <a:bodyPr anchor="ctr"/>
          <a:lstStyle>
            <a:lvl1pPr algn="ctr"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B511E23A-2B6A-483C-ABBC-FEE503305041}" type="slidenum">
              <a:rPr lang="zh-TW" altLang="en-US" smtClean="0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pic>
        <p:nvPicPr>
          <p:cNvPr id="29" name="Picture 18" descr="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805264"/>
            <a:ext cx="90011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 Box 19"/>
          <p:cNvSpPr txBox="1">
            <a:spLocks noChangeArrowheads="1"/>
          </p:cNvSpPr>
          <p:nvPr userDrawn="1"/>
        </p:nvSpPr>
        <p:spPr bwMode="auto">
          <a:xfrm>
            <a:off x="6957850" y="6374655"/>
            <a:ext cx="20786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STXingkai" pitchFamily="2" charset="-122"/>
                <a:cs typeface="Times New Roman" panose="02020603050405020304" pitchFamily="18" charset="0"/>
              </a:rPr>
              <a:t>H.H. </a:t>
            </a:r>
            <a:r>
              <a:rPr lang="en-US" altLang="zh-TW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STXingkai" pitchFamily="2" charset="-122"/>
                <a:cs typeface="Times New Roman" panose="02020603050405020304" pitchFamily="18" charset="0"/>
              </a:rPr>
              <a:t>Hu</a:t>
            </a:r>
            <a:r>
              <a:rPr lang="zh-TW" altLang="en-US" b="1" i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STXingkai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b="1" i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STXingkai" pitchFamily="2" charset="-122"/>
                <a:cs typeface="Times New Roman" panose="02020603050405020304" pitchFamily="18" charset="0"/>
              </a:rPr>
              <a:t>Copyright</a:t>
            </a:r>
            <a:endParaRPr lang="en-US" altLang="zh-TW" b="1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STXingkai" pitchFamily="2" charset="-122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8E4BB-1AC9-4632-94A0-E61D2050AAA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8E4BB-1AC9-4632-94A0-E61D2050AAA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8E4BB-1AC9-4632-94A0-E61D2050AAA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8E4BB-1AC9-4632-94A0-E61D2050AAA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8E4BB-1AC9-4632-94A0-E61D2050AAA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8E4BB-1AC9-4632-94A0-E61D2050AAA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8E4BB-1AC9-4632-94A0-E61D2050AAA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8E4BB-1AC9-4632-94A0-E61D2050AAA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8E4BB-1AC9-4632-94A0-E61D2050AAA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8E4BB-1AC9-4632-94A0-E61D2050AAA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348007" y="1034601"/>
            <a:ext cx="457200" cy="441325"/>
          </a:xfrm>
          <a:prstGeom prst="rect">
            <a:avLst/>
          </a:prstGeom>
        </p:spPr>
        <p:txBody>
          <a:bodyPr anchor="ctr"/>
          <a:lstStyle>
            <a:lvl1pPr algn="ctr">
              <a:defRPr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BF7B63A5-0B94-405B-9041-5049E5A292FD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8E4BB-1AC9-4632-94A0-E61D2050AAA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C450-B3EC-4685-993C-D01AA007E8B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C450-B3EC-4685-993C-D01AA007E8B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C450-B3EC-4685-993C-D01AA007E8B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C450-B3EC-4685-993C-D01AA007E8B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C450-B3EC-4685-993C-D01AA007E8B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C450-B3EC-4685-993C-D01AA007E8B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C450-B3EC-4685-993C-D01AA007E8B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C450-B3EC-4685-993C-D01AA007E8B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C450-B3EC-4685-993C-D01AA007E8B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矩形 10"/>
          <p:cNvSpPr>
            <a:spLocks noChangeArrowheads="1"/>
          </p:cNvSpPr>
          <p:nvPr userDrawn="1"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 userDrawn="1"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18" descr="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805264"/>
            <a:ext cx="90011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19"/>
          <p:cNvSpPr txBox="1">
            <a:spLocks noChangeArrowheads="1"/>
          </p:cNvSpPr>
          <p:nvPr userDrawn="1"/>
        </p:nvSpPr>
        <p:spPr bwMode="auto">
          <a:xfrm>
            <a:off x="6957850" y="6374655"/>
            <a:ext cx="20786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STXingkai" pitchFamily="2" charset="-122"/>
                <a:cs typeface="Times New Roman" panose="02020603050405020304" pitchFamily="18" charset="0"/>
              </a:rPr>
              <a:t>H.H. </a:t>
            </a:r>
            <a:r>
              <a:rPr lang="en-US" altLang="zh-TW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STXingkai" pitchFamily="2" charset="-122"/>
                <a:cs typeface="Times New Roman" panose="02020603050405020304" pitchFamily="18" charset="0"/>
              </a:rPr>
              <a:t>Hu</a:t>
            </a:r>
            <a:r>
              <a:rPr lang="zh-TW" altLang="en-US" b="1" i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STXingkai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b="1" i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STXingkai" pitchFamily="2" charset="-122"/>
                <a:cs typeface="Times New Roman" panose="02020603050405020304" pitchFamily="18" charset="0"/>
              </a:rPr>
              <a:t>Copyright</a:t>
            </a:r>
            <a:endParaRPr lang="en-US" altLang="zh-TW" b="1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STXingkai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C450-B3EC-4685-993C-D01AA007E8B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C450-B3EC-4685-993C-D01AA007E8B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D4E8-D9D7-45C1-80BA-557419FC9A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D4E8-D9D7-45C1-80BA-557419FC9A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D4E8-D9D7-45C1-80BA-557419FC9A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D4E8-D9D7-45C1-80BA-557419FC9A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D4E8-D9D7-45C1-80BA-557419FC9A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D4E8-D9D7-45C1-80BA-557419FC9A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D4E8-D9D7-45C1-80BA-557419FC9A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D4E8-D9D7-45C1-80BA-557419FC9A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0.xml"/><Relationship Id="rId3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9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4.xml"/><Relationship Id="rId1" Type="http://schemas.openxmlformats.org/officeDocument/2006/relationships/slideLayout" Target="../slideLayouts/slideLayout103.xml"/><Relationship Id="rId6" Type="http://schemas.openxmlformats.org/officeDocument/2006/relationships/slideLayout" Target="../slideLayouts/slideLayout108.xml"/><Relationship Id="rId11" Type="http://schemas.openxmlformats.org/officeDocument/2006/relationships/slideLayout" Target="../slideLayouts/slideLayout113.xml"/><Relationship Id="rId5" Type="http://schemas.openxmlformats.org/officeDocument/2006/relationships/slideLayout" Target="../slideLayouts/slideLayout107.xml"/><Relationship Id="rId10" Type="http://schemas.openxmlformats.org/officeDocument/2006/relationships/slideLayout" Target="../slideLayouts/slideLayout112.xml"/><Relationship Id="rId4" Type="http://schemas.openxmlformats.org/officeDocument/2006/relationships/slideLayout" Target="../slideLayouts/slideLayout106.xml"/><Relationship Id="rId9" Type="http://schemas.openxmlformats.org/officeDocument/2006/relationships/slideLayout" Target="../slideLayouts/slideLayout111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1.xml"/><Relationship Id="rId3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20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5.xml"/><Relationship Id="rId1" Type="http://schemas.openxmlformats.org/officeDocument/2006/relationships/slideLayout" Target="../slideLayouts/slideLayout114.xml"/><Relationship Id="rId6" Type="http://schemas.openxmlformats.org/officeDocument/2006/relationships/slideLayout" Target="../slideLayouts/slideLayout119.xml"/><Relationship Id="rId11" Type="http://schemas.openxmlformats.org/officeDocument/2006/relationships/slideLayout" Target="../slideLayouts/slideLayout124.xml"/><Relationship Id="rId5" Type="http://schemas.openxmlformats.org/officeDocument/2006/relationships/slideLayout" Target="../slideLayouts/slideLayout118.xml"/><Relationship Id="rId10" Type="http://schemas.openxmlformats.org/officeDocument/2006/relationships/slideLayout" Target="../slideLayouts/slideLayout123.xml"/><Relationship Id="rId4" Type="http://schemas.openxmlformats.org/officeDocument/2006/relationships/slideLayout" Target="../slideLayouts/slideLayout117.xml"/><Relationship Id="rId9" Type="http://schemas.openxmlformats.org/officeDocument/2006/relationships/slideLayout" Target="../slideLayouts/slideLayout122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2.xml"/><Relationship Id="rId3" Type="http://schemas.openxmlformats.org/officeDocument/2006/relationships/slideLayout" Target="../slideLayouts/slideLayout127.xml"/><Relationship Id="rId7" Type="http://schemas.openxmlformats.org/officeDocument/2006/relationships/slideLayout" Target="../slideLayouts/slideLayout131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6.xml"/><Relationship Id="rId1" Type="http://schemas.openxmlformats.org/officeDocument/2006/relationships/slideLayout" Target="../slideLayouts/slideLayout125.xml"/><Relationship Id="rId6" Type="http://schemas.openxmlformats.org/officeDocument/2006/relationships/slideLayout" Target="../slideLayouts/slideLayout130.xml"/><Relationship Id="rId11" Type="http://schemas.openxmlformats.org/officeDocument/2006/relationships/slideLayout" Target="../slideLayouts/slideLayout135.xml"/><Relationship Id="rId5" Type="http://schemas.openxmlformats.org/officeDocument/2006/relationships/slideLayout" Target="../slideLayouts/slideLayout129.xml"/><Relationship Id="rId10" Type="http://schemas.openxmlformats.org/officeDocument/2006/relationships/slideLayout" Target="../slideLayouts/slideLayout134.xml"/><Relationship Id="rId4" Type="http://schemas.openxmlformats.org/officeDocument/2006/relationships/slideLayout" Target="../slideLayouts/slideLayout128.xml"/><Relationship Id="rId9" Type="http://schemas.openxmlformats.org/officeDocument/2006/relationships/slideLayout" Target="../slideLayouts/slideLayout133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3.xml"/><Relationship Id="rId3" Type="http://schemas.openxmlformats.org/officeDocument/2006/relationships/slideLayout" Target="../slideLayouts/slideLayout138.xml"/><Relationship Id="rId7" Type="http://schemas.openxmlformats.org/officeDocument/2006/relationships/slideLayout" Target="../slideLayouts/slideLayout142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7.xml"/><Relationship Id="rId1" Type="http://schemas.openxmlformats.org/officeDocument/2006/relationships/slideLayout" Target="../slideLayouts/slideLayout136.xml"/><Relationship Id="rId6" Type="http://schemas.openxmlformats.org/officeDocument/2006/relationships/slideLayout" Target="../slideLayouts/slideLayout141.xml"/><Relationship Id="rId11" Type="http://schemas.openxmlformats.org/officeDocument/2006/relationships/slideLayout" Target="../slideLayouts/slideLayout146.xml"/><Relationship Id="rId5" Type="http://schemas.openxmlformats.org/officeDocument/2006/relationships/slideLayout" Target="../slideLayouts/slideLayout140.xml"/><Relationship Id="rId10" Type="http://schemas.openxmlformats.org/officeDocument/2006/relationships/slideLayout" Target="../slideLayouts/slideLayout145.xml"/><Relationship Id="rId4" Type="http://schemas.openxmlformats.org/officeDocument/2006/relationships/slideLayout" Target="../slideLayouts/slideLayout139.xml"/><Relationship Id="rId9" Type="http://schemas.openxmlformats.org/officeDocument/2006/relationships/slideLayout" Target="../slideLayouts/slideLayout14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2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96.xml"/><Relationship Id="rId10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zh-TW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橢圓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dirty="0" smtClean="0"/>
              <a:t>第二層</a:t>
            </a:r>
          </a:p>
          <a:p>
            <a:pPr lvl="2" eaLnBrk="1" latinLnBrk="0" hangingPunct="1"/>
            <a:r>
              <a:rPr kumimoji="0" lang="zh-TW" altLang="en-US" dirty="0" smtClean="0"/>
              <a:t>第三層</a:t>
            </a:r>
          </a:p>
          <a:p>
            <a:pPr lvl="3" eaLnBrk="1" latinLnBrk="0" hangingPunct="1"/>
            <a:r>
              <a:rPr kumimoji="0" lang="zh-TW" altLang="en-US" dirty="0" smtClean="0"/>
              <a:t>第四層</a:t>
            </a:r>
          </a:p>
          <a:p>
            <a:pPr lvl="4" eaLnBrk="1" latinLnBrk="0" hangingPunct="1"/>
            <a:r>
              <a:rPr kumimoji="0" lang="zh-TW" altLang="en-US" dirty="0" smtClean="0"/>
              <a:t>第五層</a:t>
            </a:r>
            <a:endParaRPr kumimoji="0" lang="en-US" dirty="0"/>
          </a:p>
        </p:txBody>
      </p:sp>
      <p:pic>
        <p:nvPicPr>
          <p:cNvPr id="20" name="Picture 18" descr="logo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79512" y="5805264"/>
            <a:ext cx="90011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 Box 19"/>
          <p:cNvSpPr txBox="1">
            <a:spLocks noChangeArrowheads="1"/>
          </p:cNvSpPr>
          <p:nvPr userDrawn="1"/>
        </p:nvSpPr>
        <p:spPr bwMode="auto">
          <a:xfrm>
            <a:off x="6957850" y="6374655"/>
            <a:ext cx="20786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STXingkai" pitchFamily="2" charset="-122"/>
                <a:cs typeface="Times New Roman" panose="02020603050405020304" pitchFamily="18" charset="0"/>
              </a:rPr>
              <a:t>H.H. </a:t>
            </a:r>
            <a:r>
              <a:rPr lang="en-US" altLang="zh-TW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STXingkai" pitchFamily="2" charset="-122"/>
                <a:cs typeface="Times New Roman" panose="02020603050405020304" pitchFamily="18" charset="0"/>
              </a:rPr>
              <a:t>Hu</a:t>
            </a:r>
            <a:r>
              <a:rPr lang="zh-TW" altLang="en-US" b="1" i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STXingkai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b="1" i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STXingkai" pitchFamily="2" charset="-122"/>
                <a:cs typeface="Times New Roman" panose="02020603050405020304" pitchFamily="18" charset="0"/>
              </a:rPr>
              <a:t>Copyright</a:t>
            </a:r>
            <a:endParaRPr lang="en-US" altLang="zh-TW" b="1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STXingkai" pitchFamily="2" charset="-122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3" r:id="rId1"/>
    <p:sldLayoutId id="2147483994" r:id="rId2"/>
    <p:sldLayoutId id="2147484004" r:id="rId3"/>
    <p:sldLayoutId id="2147484005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  <p:sldLayoutId id="2147484002" r:id="rId12"/>
    <p:sldLayoutId id="2147484003" r:id="rId13"/>
    <p:sldLayoutId id="2147484151" r:id="rId14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4400" b="1" i="0" kern="1200">
          <a:solidFill>
            <a:schemeClr val="accent6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imes New Roman" pitchFamily="18" charset="0"/>
          <a:ea typeface="標楷體" pitchFamily="65" charset="-120"/>
          <a:cs typeface="Times New Roman" pitchFamily="18" charset="0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500" b="1" i="0" kern="1200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imes New Roman" pitchFamily="18" charset="0"/>
          <a:ea typeface="標楷體" pitchFamily="65" charset="-120"/>
          <a:cs typeface="Times New Roman" pitchFamily="18" charset="0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100" b="1" i="0" kern="1200">
          <a:solidFill>
            <a:srgbClr val="002060"/>
          </a:solidFill>
          <a:effectLst/>
          <a:latin typeface="Times New Roman" pitchFamily="18" charset="0"/>
          <a:ea typeface="標楷體" pitchFamily="65" charset="-120"/>
          <a:cs typeface="Times New Roman" pitchFamily="18" charset="0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1800" b="1" i="0" kern="1200">
          <a:solidFill>
            <a:srgbClr val="002060"/>
          </a:solidFill>
          <a:effectLst/>
          <a:latin typeface="Times New Roman" pitchFamily="18" charset="0"/>
          <a:ea typeface="標楷體" pitchFamily="65" charset="-120"/>
          <a:cs typeface="Times New Roman" pitchFamily="18" charset="0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b="1" i="0" kern="1200">
          <a:solidFill>
            <a:srgbClr val="002060"/>
          </a:solidFill>
          <a:effectLst/>
          <a:latin typeface="Times New Roman" pitchFamily="18" charset="0"/>
          <a:ea typeface="標楷體" pitchFamily="65" charset="-120"/>
          <a:cs typeface="Times New Roman" pitchFamily="18" charset="0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b="1" i="0" kern="1200">
          <a:solidFill>
            <a:srgbClr val="002060"/>
          </a:solidFill>
          <a:effectLst/>
          <a:latin typeface="Times New Roman" pitchFamily="18" charset="0"/>
          <a:ea typeface="標楷體" pitchFamily="65" charset="-120"/>
          <a:cs typeface="Times New Roman" pitchFamily="18" charset="0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B21A3-5F7C-428A-AB71-C91A87D3124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1" r:id="rId1"/>
    <p:sldLayoutId id="2147484092" r:id="rId2"/>
    <p:sldLayoutId id="2147484093" r:id="rId3"/>
    <p:sldLayoutId id="2147484094" r:id="rId4"/>
    <p:sldLayoutId id="2147484095" r:id="rId5"/>
    <p:sldLayoutId id="2147484096" r:id="rId6"/>
    <p:sldLayoutId id="2147484097" r:id="rId7"/>
    <p:sldLayoutId id="2147484098" r:id="rId8"/>
    <p:sldLayoutId id="2147484099" r:id="rId9"/>
    <p:sldLayoutId id="2147484100" r:id="rId10"/>
    <p:sldLayoutId id="214748410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EFA28-E5A1-4F98-A6C4-87DB288B747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3" r:id="rId1"/>
    <p:sldLayoutId id="2147484104" r:id="rId2"/>
    <p:sldLayoutId id="2147484105" r:id="rId3"/>
    <p:sldLayoutId id="2147484106" r:id="rId4"/>
    <p:sldLayoutId id="2147484107" r:id="rId5"/>
    <p:sldLayoutId id="2147484108" r:id="rId6"/>
    <p:sldLayoutId id="2147484109" r:id="rId7"/>
    <p:sldLayoutId id="2147484110" r:id="rId8"/>
    <p:sldLayoutId id="2147484111" r:id="rId9"/>
    <p:sldLayoutId id="2147484112" r:id="rId10"/>
    <p:sldLayoutId id="214748411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2C486-4948-4DA4-B5F5-A10E7F48483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5" r:id="rId1"/>
    <p:sldLayoutId id="2147484116" r:id="rId2"/>
    <p:sldLayoutId id="2147484117" r:id="rId3"/>
    <p:sldLayoutId id="2147484118" r:id="rId4"/>
    <p:sldLayoutId id="2147484119" r:id="rId5"/>
    <p:sldLayoutId id="2147484120" r:id="rId6"/>
    <p:sldLayoutId id="2147484121" r:id="rId7"/>
    <p:sldLayoutId id="2147484122" r:id="rId8"/>
    <p:sldLayoutId id="2147484123" r:id="rId9"/>
    <p:sldLayoutId id="2147484124" r:id="rId10"/>
    <p:sldLayoutId id="214748412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2B707-5DB7-4FCE-AB71-F856B1A1C2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7" r:id="rId1"/>
    <p:sldLayoutId id="2147484128" r:id="rId2"/>
    <p:sldLayoutId id="2147484129" r:id="rId3"/>
    <p:sldLayoutId id="2147484130" r:id="rId4"/>
    <p:sldLayoutId id="2147484131" r:id="rId5"/>
    <p:sldLayoutId id="2147484132" r:id="rId6"/>
    <p:sldLayoutId id="2147484133" r:id="rId7"/>
    <p:sldLayoutId id="2147484134" r:id="rId8"/>
    <p:sldLayoutId id="2147484135" r:id="rId9"/>
    <p:sldLayoutId id="2147484136" r:id="rId10"/>
    <p:sldLayoutId id="2147484137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DD5E7-B6BE-46E2-A762-D9C0CBC410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40" r:id="rId2"/>
    <p:sldLayoutId id="2147484141" r:id="rId3"/>
    <p:sldLayoutId id="2147484142" r:id="rId4"/>
    <p:sldLayoutId id="2147484143" r:id="rId5"/>
    <p:sldLayoutId id="2147484144" r:id="rId6"/>
    <p:sldLayoutId id="2147484145" r:id="rId7"/>
    <p:sldLayoutId id="2147484146" r:id="rId8"/>
    <p:sldLayoutId id="2147484147" r:id="rId9"/>
    <p:sldLayoutId id="2147484148" r:id="rId10"/>
    <p:sldLayoutId id="214748414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1E314-13CC-45F0-919C-2AAA796FFBE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7" r:id="rId1"/>
    <p:sldLayoutId id="2147484008" r:id="rId2"/>
    <p:sldLayoutId id="2147484009" r:id="rId3"/>
    <p:sldLayoutId id="2147484010" r:id="rId4"/>
    <p:sldLayoutId id="2147484011" r:id="rId5"/>
    <p:sldLayoutId id="2147484012" r:id="rId6"/>
    <p:sldLayoutId id="2147484013" r:id="rId7"/>
    <p:sldLayoutId id="2147484014" r:id="rId8"/>
    <p:sldLayoutId id="2147484015" r:id="rId9"/>
    <p:sldLayoutId id="2147484016" r:id="rId10"/>
    <p:sldLayoutId id="2147484017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3B8CD-426F-4B14-BEC2-A8969A8DA1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9" r:id="rId1"/>
    <p:sldLayoutId id="2147484020" r:id="rId2"/>
    <p:sldLayoutId id="2147484021" r:id="rId3"/>
    <p:sldLayoutId id="2147484022" r:id="rId4"/>
    <p:sldLayoutId id="2147484023" r:id="rId5"/>
    <p:sldLayoutId id="2147484024" r:id="rId6"/>
    <p:sldLayoutId id="2147484025" r:id="rId7"/>
    <p:sldLayoutId id="2147484026" r:id="rId8"/>
    <p:sldLayoutId id="2147484027" r:id="rId9"/>
    <p:sldLayoutId id="2147484028" r:id="rId10"/>
    <p:sldLayoutId id="214748402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173F5-8FA1-4251-BD3F-67CFC7AFF0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  <p:sldLayoutId id="2147484032" r:id="rId2"/>
    <p:sldLayoutId id="2147484033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39" r:id="rId9"/>
    <p:sldLayoutId id="2147484040" r:id="rId10"/>
    <p:sldLayoutId id="214748404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0B0A5-FC41-476D-BC4D-9048890AFE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3" r:id="rId1"/>
    <p:sldLayoutId id="2147484044" r:id="rId2"/>
    <p:sldLayoutId id="2147484045" r:id="rId3"/>
    <p:sldLayoutId id="2147484046" r:id="rId4"/>
    <p:sldLayoutId id="2147484047" r:id="rId5"/>
    <p:sldLayoutId id="2147484048" r:id="rId6"/>
    <p:sldLayoutId id="2147484049" r:id="rId7"/>
    <p:sldLayoutId id="2147484050" r:id="rId8"/>
    <p:sldLayoutId id="2147484051" r:id="rId9"/>
    <p:sldLayoutId id="2147484052" r:id="rId10"/>
    <p:sldLayoutId id="214748405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8E4BB-1AC9-4632-94A0-E61D2050AAA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5" r:id="rId1"/>
    <p:sldLayoutId id="2147484056" r:id="rId2"/>
    <p:sldLayoutId id="2147484057" r:id="rId3"/>
    <p:sldLayoutId id="2147484058" r:id="rId4"/>
    <p:sldLayoutId id="2147484059" r:id="rId5"/>
    <p:sldLayoutId id="2147484060" r:id="rId6"/>
    <p:sldLayoutId id="2147484061" r:id="rId7"/>
    <p:sldLayoutId id="2147484062" r:id="rId8"/>
    <p:sldLayoutId id="2147484063" r:id="rId9"/>
    <p:sldLayoutId id="2147484064" r:id="rId10"/>
    <p:sldLayoutId id="214748406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7C450-B3EC-4685-993C-D01AA007E8B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7" r:id="rId1"/>
    <p:sldLayoutId id="2147484068" r:id="rId2"/>
    <p:sldLayoutId id="2147484069" r:id="rId3"/>
    <p:sldLayoutId id="2147484070" r:id="rId4"/>
    <p:sldLayoutId id="2147484071" r:id="rId5"/>
    <p:sldLayoutId id="2147484072" r:id="rId6"/>
    <p:sldLayoutId id="2147484073" r:id="rId7"/>
    <p:sldLayoutId id="2147484074" r:id="rId8"/>
    <p:sldLayoutId id="2147484075" r:id="rId9"/>
    <p:sldLayoutId id="2147484076" r:id="rId10"/>
    <p:sldLayoutId id="2147484077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1D4E8-D9D7-45C1-80BA-557419FC9A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80" r:id="rId2"/>
    <p:sldLayoutId id="2147484081" r:id="rId3"/>
    <p:sldLayoutId id="2147484082" r:id="rId4"/>
    <p:sldLayoutId id="2147484083" r:id="rId5"/>
    <p:sldLayoutId id="2147484084" r:id="rId6"/>
    <p:sldLayoutId id="2147484085" r:id="rId7"/>
    <p:sldLayoutId id="2147484086" r:id="rId8"/>
    <p:sldLayoutId id="2147484087" r:id="rId9"/>
    <p:sldLayoutId id="2147484088" r:id="rId10"/>
    <p:sldLayoutId id="214748408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755576" y="3483967"/>
            <a:ext cx="7776864" cy="1673225"/>
          </a:xfrm>
        </p:spPr>
        <p:txBody>
          <a:bodyPr>
            <a:normAutofit fontScale="77500" lnSpcReduction="20000"/>
          </a:bodyPr>
          <a:lstStyle/>
          <a:p>
            <a:endParaRPr lang="en-US" altLang="zh-TW" sz="3600" dirty="0" smtClean="0"/>
          </a:p>
          <a:p>
            <a:r>
              <a:rPr lang="zh-TW" altLang="en-US" sz="3600" dirty="0" smtClean="0"/>
              <a:t>胡秀華</a:t>
            </a:r>
            <a:r>
              <a:rPr lang="zh-TW" altLang="en-US" sz="3600" dirty="0"/>
              <a:t>教授</a:t>
            </a:r>
            <a:endParaRPr lang="en-US" altLang="zh-TW" sz="3600" dirty="0"/>
          </a:p>
          <a:p>
            <a:r>
              <a:rPr lang="en-US" altLang="zh-TW" sz="2800" i="1" dirty="0" smtClean="0"/>
              <a:t>Department </a:t>
            </a:r>
            <a:r>
              <a:rPr lang="en-US" altLang="zh-TW" sz="2800" i="1" dirty="0"/>
              <a:t>of International </a:t>
            </a:r>
            <a:r>
              <a:rPr lang="en-US" altLang="zh-TW" sz="2800" i="1" dirty="0" smtClean="0"/>
              <a:t>Business</a:t>
            </a:r>
          </a:p>
          <a:p>
            <a:r>
              <a:rPr lang="en-US" altLang="zh-TW" sz="3100" i="1" dirty="0" smtClean="0">
                <a:solidFill>
                  <a:srgbClr val="C00000"/>
                </a:solidFill>
              </a:rPr>
              <a:t>shhu@mail.mcu.edu.tw</a:t>
            </a:r>
            <a:endParaRPr lang="en-US" altLang="zh-TW" sz="3100" i="1" dirty="0">
              <a:solidFill>
                <a:srgbClr val="C00000"/>
              </a:solidFill>
            </a:endParaRPr>
          </a:p>
        </p:txBody>
      </p:sp>
      <p:sp>
        <p:nvSpPr>
          <p:cNvPr id="14" name="標題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/>
              <a:t>薪酬管理實務</a:t>
            </a:r>
          </a:p>
        </p:txBody>
      </p:sp>
    </p:spTree>
    <p:extLst>
      <p:ext uri="{BB962C8B-B14F-4D97-AF65-F5344CB8AC3E}">
        <p14:creationId xmlns:p14="http://schemas.microsoft.com/office/powerpoint/2010/main" val="4208051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職位評等之縱向檢驗</a:t>
            </a:r>
          </a:p>
        </p:txBody>
      </p:sp>
      <p:sp>
        <p:nvSpPr>
          <p:cNvPr id="295939" name="Text Box 3"/>
          <p:cNvSpPr txBox="1">
            <a:spLocks noChangeArrowheads="1"/>
          </p:cNvSpPr>
          <p:nvPr/>
        </p:nvSpPr>
        <p:spPr bwMode="auto">
          <a:xfrm>
            <a:off x="1531317" y="2802980"/>
            <a:ext cx="236475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8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Knowledge</a:t>
            </a:r>
          </a:p>
          <a:p>
            <a:r>
              <a:rPr lang="en-US" altLang="zh-TW" sz="18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Supervisory control</a:t>
            </a:r>
          </a:p>
          <a:p>
            <a:r>
              <a:rPr lang="en-US" altLang="zh-TW" sz="18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Guidelines</a:t>
            </a:r>
          </a:p>
          <a:p>
            <a:r>
              <a:rPr lang="en-US" altLang="zh-TW" sz="18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Complexity</a:t>
            </a:r>
          </a:p>
          <a:p>
            <a:r>
              <a:rPr lang="en-US" altLang="zh-TW" sz="18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Scope and effect</a:t>
            </a:r>
          </a:p>
          <a:p>
            <a:r>
              <a:rPr lang="en-US" altLang="zh-TW" sz="18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contact</a:t>
            </a:r>
          </a:p>
          <a:p>
            <a:r>
              <a:rPr lang="en-US" altLang="zh-TW" sz="18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 of contact</a:t>
            </a:r>
          </a:p>
          <a:p>
            <a:r>
              <a:rPr lang="en-US" altLang="zh-TW" sz="18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demand</a:t>
            </a:r>
          </a:p>
          <a:p>
            <a:r>
              <a:rPr lang="en-US" altLang="zh-TW" sz="18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environment</a:t>
            </a:r>
            <a:endParaRPr lang="en-US" altLang="zh-TW" sz="1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5940" name="Text Box 4"/>
          <p:cNvSpPr txBox="1">
            <a:spLocks noChangeArrowheads="1"/>
          </p:cNvSpPr>
          <p:nvPr/>
        </p:nvSpPr>
        <p:spPr bwMode="auto">
          <a:xfrm>
            <a:off x="4178950" y="1556792"/>
            <a:ext cx="2954655" cy="1129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r>
              <a:rPr lang="zh-TW" altLang="en-US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華康粗圓體" pitchFamily="49" charset="-120"/>
              </a:rPr>
              <a:t>會  計  員</a:t>
            </a:r>
          </a:p>
          <a:p>
            <a:endParaRPr lang="zh-TW" altLang="en-US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華康粗圓體" pitchFamily="49" charset="-120"/>
            </a:endParaRPr>
          </a:p>
          <a:p>
            <a:r>
              <a:rPr lang="zh-TW" altLang="en-US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華康粗圓體" pitchFamily="49" charset="-120"/>
              </a:rPr>
              <a:t>資深會計</a:t>
            </a:r>
          </a:p>
          <a:p>
            <a:endParaRPr lang="zh-TW" altLang="en-US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華康粗圓體" pitchFamily="49" charset="-120"/>
            </a:endParaRPr>
          </a:p>
          <a:p>
            <a:r>
              <a:rPr lang="zh-TW" altLang="en-US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華康粗圓體" pitchFamily="49" charset="-120"/>
              </a:rPr>
              <a:t>會計主任</a:t>
            </a:r>
          </a:p>
          <a:p>
            <a:endParaRPr lang="zh-TW" altLang="en-US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華康粗圓體" pitchFamily="49" charset="-120"/>
            </a:endParaRPr>
          </a:p>
          <a:p>
            <a:r>
              <a:rPr lang="zh-TW" altLang="en-US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華康粗圓體" pitchFamily="49" charset="-120"/>
              </a:rPr>
              <a:t>主辦會計</a:t>
            </a:r>
          </a:p>
          <a:p>
            <a:endParaRPr lang="zh-TW" altLang="en-US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華康粗圓體" pitchFamily="49" charset="-120"/>
            </a:endParaRPr>
          </a:p>
          <a:p>
            <a:r>
              <a:rPr lang="zh-TW" altLang="en-US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華康粗圓體" pitchFamily="49" charset="-120"/>
              </a:rPr>
              <a:t>會計經理</a:t>
            </a:r>
          </a:p>
        </p:txBody>
      </p:sp>
      <p:sp>
        <p:nvSpPr>
          <p:cNvPr id="295941" name="Text Box 5"/>
          <p:cNvSpPr txBox="1">
            <a:spLocks noChangeArrowheads="1"/>
          </p:cNvSpPr>
          <p:nvPr/>
        </p:nvSpPr>
        <p:spPr bwMode="auto">
          <a:xfrm>
            <a:off x="1912317" y="5508080"/>
            <a:ext cx="126188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華康粗圓體" pitchFamily="49" charset="-120"/>
              </a:rPr>
              <a:t>職        等</a:t>
            </a:r>
          </a:p>
        </p:txBody>
      </p:sp>
      <p:sp>
        <p:nvSpPr>
          <p:cNvPr id="295942" name="Line 6"/>
          <p:cNvSpPr>
            <a:spLocks noChangeShapeType="1"/>
          </p:cNvSpPr>
          <p:nvPr/>
        </p:nvSpPr>
        <p:spPr bwMode="auto">
          <a:xfrm>
            <a:off x="1394792" y="5442992"/>
            <a:ext cx="670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5943" name="Line 7"/>
          <p:cNvSpPr>
            <a:spLocks noChangeShapeType="1"/>
          </p:cNvSpPr>
          <p:nvPr/>
        </p:nvSpPr>
        <p:spPr bwMode="auto">
          <a:xfrm>
            <a:off x="1394792" y="2775992"/>
            <a:ext cx="670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5944" name="Line 8"/>
          <p:cNvSpPr>
            <a:spLocks noChangeShapeType="1"/>
          </p:cNvSpPr>
          <p:nvPr/>
        </p:nvSpPr>
        <p:spPr bwMode="auto">
          <a:xfrm>
            <a:off x="4442792" y="2928392"/>
            <a:ext cx="0" cy="2362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5945" name="Line 9"/>
          <p:cNvSpPr>
            <a:spLocks noChangeShapeType="1"/>
          </p:cNvSpPr>
          <p:nvPr/>
        </p:nvSpPr>
        <p:spPr bwMode="auto">
          <a:xfrm>
            <a:off x="5052392" y="2928392"/>
            <a:ext cx="0" cy="2362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5946" name="Line 10"/>
          <p:cNvSpPr>
            <a:spLocks noChangeShapeType="1"/>
          </p:cNvSpPr>
          <p:nvPr/>
        </p:nvSpPr>
        <p:spPr bwMode="auto">
          <a:xfrm>
            <a:off x="5661992" y="2928392"/>
            <a:ext cx="0" cy="2362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5947" name="Line 11"/>
          <p:cNvSpPr>
            <a:spLocks noChangeShapeType="1"/>
          </p:cNvSpPr>
          <p:nvPr/>
        </p:nvSpPr>
        <p:spPr bwMode="auto">
          <a:xfrm>
            <a:off x="6271592" y="2928392"/>
            <a:ext cx="0" cy="2362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5948" name="Line 12"/>
          <p:cNvSpPr>
            <a:spLocks noChangeShapeType="1"/>
          </p:cNvSpPr>
          <p:nvPr/>
        </p:nvSpPr>
        <p:spPr bwMode="auto">
          <a:xfrm>
            <a:off x="6881192" y="2928392"/>
            <a:ext cx="0" cy="2362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5949" name="Text Box 13"/>
          <p:cNvSpPr txBox="1">
            <a:spLocks noChangeArrowheads="1"/>
          </p:cNvSpPr>
          <p:nvPr/>
        </p:nvSpPr>
        <p:spPr bwMode="auto">
          <a:xfrm>
            <a:off x="4182442" y="5519192"/>
            <a:ext cx="4411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</a:p>
        </p:txBody>
      </p:sp>
      <p:sp>
        <p:nvSpPr>
          <p:cNvPr id="295950" name="Text Box 14"/>
          <p:cNvSpPr txBox="1">
            <a:spLocks noChangeArrowheads="1"/>
          </p:cNvSpPr>
          <p:nvPr/>
        </p:nvSpPr>
        <p:spPr bwMode="auto">
          <a:xfrm>
            <a:off x="4792042" y="5519192"/>
            <a:ext cx="4240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</a:p>
        </p:txBody>
      </p:sp>
      <p:sp>
        <p:nvSpPr>
          <p:cNvPr id="295951" name="Text Box 15"/>
          <p:cNvSpPr txBox="1">
            <a:spLocks noChangeArrowheads="1"/>
          </p:cNvSpPr>
          <p:nvPr/>
        </p:nvSpPr>
        <p:spPr bwMode="auto">
          <a:xfrm>
            <a:off x="5401642" y="5519192"/>
            <a:ext cx="4411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</a:p>
        </p:txBody>
      </p:sp>
      <p:sp>
        <p:nvSpPr>
          <p:cNvPr id="295952" name="Text Box 16"/>
          <p:cNvSpPr txBox="1">
            <a:spLocks noChangeArrowheads="1"/>
          </p:cNvSpPr>
          <p:nvPr/>
        </p:nvSpPr>
        <p:spPr bwMode="auto">
          <a:xfrm>
            <a:off x="6087442" y="5519192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</a:p>
        </p:txBody>
      </p:sp>
      <p:sp>
        <p:nvSpPr>
          <p:cNvPr id="295953" name="Text Box 17"/>
          <p:cNvSpPr txBox="1">
            <a:spLocks noChangeArrowheads="1"/>
          </p:cNvSpPr>
          <p:nvPr/>
        </p:nvSpPr>
        <p:spPr bwMode="auto">
          <a:xfrm>
            <a:off x="6697042" y="5519192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040496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zh-TW" altLang="en-US"/>
              <a:t>職位評等之橫向檢驗</a:t>
            </a:r>
          </a:p>
        </p:txBody>
      </p:sp>
      <p:sp>
        <p:nvSpPr>
          <p:cNvPr id="297987" name="Text Box 3"/>
          <p:cNvSpPr txBox="1">
            <a:spLocks noChangeArrowheads="1"/>
          </p:cNvSpPr>
          <p:nvPr/>
        </p:nvSpPr>
        <p:spPr bwMode="auto">
          <a:xfrm>
            <a:off x="1531317" y="2730972"/>
            <a:ext cx="236475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8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Knowledge</a:t>
            </a:r>
          </a:p>
          <a:p>
            <a:r>
              <a:rPr lang="en-US" altLang="zh-TW" sz="18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Supervisory control</a:t>
            </a:r>
          </a:p>
          <a:p>
            <a:r>
              <a:rPr lang="en-US" altLang="zh-TW" sz="18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Guidelines</a:t>
            </a:r>
          </a:p>
          <a:p>
            <a:r>
              <a:rPr lang="en-US" altLang="zh-TW" sz="18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Complexity</a:t>
            </a:r>
          </a:p>
          <a:p>
            <a:r>
              <a:rPr lang="en-US" altLang="zh-TW" sz="18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Scope and effect</a:t>
            </a:r>
          </a:p>
          <a:p>
            <a:r>
              <a:rPr lang="en-US" altLang="zh-TW" sz="18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contact</a:t>
            </a:r>
          </a:p>
          <a:p>
            <a:r>
              <a:rPr lang="en-US" altLang="zh-TW" sz="18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 of contact</a:t>
            </a:r>
          </a:p>
          <a:p>
            <a:r>
              <a:rPr lang="en-US" altLang="zh-TW" sz="18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demand</a:t>
            </a:r>
          </a:p>
          <a:p>
            <a:r>
              <a:rPr lang="en-US" altLang="zh-TW" sz="18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environment</a:t>
            </a:r>
            <a:endParaRPr lang="en-US" altLang="zh-TW" sz="1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7988" name="Text Box 4"/>
          <p:cNvSpPr txBox="1">
            <a:spLocks noChangeArrowheads="1"/>
          </p:cNvSpPr>
          <p:nvPr/>
        </p:nvSpPr>
        <p:spPr bwMode="auto">
          <a:xfrm>
            <a:off x="4178950" y="1484784"/>
            <a:ext cx="2954655" cy="1099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r>
              <a:rPr lang="zh-TW" altLang="en-US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華康粗圓體" pitchFamily="49" charset="-120"/>
              </a:rPr>
              <a:t>人資經理</a:t>
            </a:r>
          </a:p>
          <a:p>
            <a:endParaRPr lang="zh-TW" altLang="en-US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華康粗圓體" pitchFamily="49" charset="-120"/>
            </a:endParaRPr>
          </a:p>
          <a:p>
            <a:r>
              <a:rPr lang="zh-TW" altLang="en-US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華康粗圓體" pitchFamily="49" charset="-120"/>
              </a:rPr>
              <a:t>財務經理</a:t>
            </a:r>
          </a:p>
          <a:p>
            <a:endParaRPr lang="zh-TW" altLang="en-US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華康粗圓體" pitchFamily="49" charset="-120"/>
            </a:endParaRPr>
          </a:p>
          <a:p>
            <a:r>
              <a:rPr lang="zh-TW" altLang="en-US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華康粗圓體" pitchFamily="49" charset="-120"/>
              </a:rPr>
              <a:t>製造經理</a:t>
            </a:r>
          </a:p>
          <a:p>
            <a:endParaRPr lang="zh-TW" altLang="en-US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華康粗圓體" pitchFamily="49" charset="-120"/>
            </a:endParaRPr>
          </a:p>
          <a:p>
            <a:r>
              <a:rPr lang="zh-TW" altLang="en-US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華康粗圓體" pitchFamily="49" charset="-120"/>
              </a:rPr>
              <a:t>行銷經理</a:t>
            </a:r>
          </a:p>
          <a:p>
            <a:endParaRPr lang="zh-TW" altLang="en-US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華康粗圓體" pitchFamily="49" charset="-120"/>
            </a:endParaRPr>
          </a:p>
          <a:p>
            <a:r>
              <a:rPr lang="zh-TW" altLang="en-US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華康粗圓體" pitchFamily="49" charset="-120"/>
              </a:rPr>
              <a:t>業務經理</a:t>
            </a:r>
          </a:p>
        </p:txBody>
      </p:sp>
      <p:sp>
        <p:nvSpPr>
          <p:cNvPr id="297989" name="Text Box 5"/>
          <p:cNvSpPr txBox="1">
            <a:spLocks noChangeArrowheads="1"/>
          </p:cNvSpPr>
          <p:nvPr/>
        </p:nvSpPr>
        <p:spPr bwMode="auto">
          <a:xfrm>
            <a:off x="1912317" y="5436072"/>
            <a:ext cx="126188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華康粗圓體" pitchFamily="49" charset="-120"/>
              </a:rPr>
              <a:t>職        等</a:t>
            </a:r>
          </a:p>
        </p:txBody>
      </p:sp>
      <p:sp>
        <p:nvSpPr>
          <p:cNvPr id="297990" name="Line 6"/>
          <p:cNvSpPr>
            <a:spLocks noChangeShapeType="1"/>
          </p:cNvSpPr>
          <p:nvPr/>
        </p:nvSpPr>
        <p:spPr bwMode="auto">
          <a:xfrm>
            <a:off x="1394792" y="5370984"/>
            <a:ext cx="670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7991" name="Line 7"/>
          <p:cNvSpPr>
            <a:spLocks noChangeShapeType="1"/>
          </p:cNvSpPr>
          <p:nvPr/>
        </p:nvSpPr>
        <p:spPr bwMode="auto">
          <a:xfrm>
            <a:off x="1394792" y="2703984"/>
            <a:ext cx="670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7992" name="Line 8"/>
          <p:cNvSpPr>
            <a:spLocks noChangeShapeType="1"/>
          </p:cNvSpPr>
          <p:nvPr/>
        </p:nvSpPr>
        <p:spPr bwMode="auto">
          <a:xfrm>
            <a:off x="4442792" y="2856384"/>
            <a:ext cx="0" cy="2362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7993" name="Line 9"/>
          <p:cNvSpPr>
            <a:spLocks noChangeShapeType="1"/>
          </p:cNvSpPr>
          <p:nvPr/>
        </p:nvSpPr>
        <p:spPr bwMode="auto">
          <a:xfrm>
            <a:off x="5052392" y="2856384"/>
            <a:ext cx="0" cy="2362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7994" name="Line 10"/>
          <p:cNvSpPr>
            <a:spLocks noChangeShapeType="1"/>
          </p:cNvSpPr>
          <p:nvPr/>
        </p:nvSpPr>
        <p:spPr bwMode="auto">
          <a:xfrm>
            <a:off x="5661992" y="2856384"/>
            <a:ext cx="0" cy="2362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7995" name="Line 11"/>
          <p:cNvSpPr>
            <a:spLocks noChangeShapeType="1"/>
          </p:cNvSpPr>
          <p:nvPr/>
        </p:nvSpPr>
        <p:spPr bwMode="auto">
          <a:xfrm>
            <a:off x="6271592" y="2856384"/>
            <a:ext cx="0" cy="2362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7996" name="Line 12"/>
          <p:cNvSpPr>
            <a:spLocks noChangeShapeType="1"/>
          </p:cNvSpPr>
          <p:nvPr/>
        </p:nvSpPr>
        <p:spPr bwMode="auto">
          <a:xfrm>
            <a:off x="6881192" y="2856384"/>
            <a:ext cx="0" cy="2362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7997" name="Text Box 13"/>
          <p:cNvSpPr txBox="1">
            <a:spLocks noChangeArrowheads="1"/>
          </p:cNvSpPr>
          <p:nvPr/>
        </p:nvSpPr>
        <p:spPr bwMode="auto">
          <a:xfrm>
            <a:off x="4182442" y="5447184"/>
            <a:ext cx="4411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</a:p>
        </p:txBody>
      </p:sp>
      <p:sp>
        <p:nvSpPr>
          <p:cNvPr id="297998" name="Text Box 14"/>
          <p:cNvSpPr txBox="1">
            <a:spLocks noChangeArrowheads="1"/>
          </p:cNvSpPr>
          <p:nvPr/>
        </p:nvSpPr>
        <p:spPr bwMode="auto">
          <a:xfrm>
            <a:off x="4792042" y="5447184"/>
            <a:ext cx="4411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</a:p>
        </p:txBody>
      </p:sp>
      <p:sp>
        <p:nvSpPr>
          <p:cNvPr id="297999" name="Text Box 15"/>
          <p:cNvSpPr txBox="1">
            <a:spLocks noChangeArrowheads="1"/>
          </p:cNvSpPr>
          <p:nvPr/>
        </p:nvSpPr>
        <p:spPr bwMode="auto">
          <a:xfrm>
            <a:off x="5401642" y="5447184"/>
            <a:ext cx="4411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</a:p>
        </p:txBody>
      </p:sp>
      <p:sp>
        <p:nvSpPr>
          <p:cNvPr id="298000" name="Text Box 16"/>
          <p:cNvSpPr txBox="1">
            <a:spLocks noChangeArrowheads="1"/>
          </p:cNvSpPr>
          <p:nvPr/>
        </p:nvSpPr>
        <p:spPr bwMode="auto">
          <a:xfrm>
            <a:off x="6042992" y="5447184"/>
            <a:ext cx="4411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</a:p>
        </p:txBody>
      </p:sp>
      <p:sp>
        <p:nvSpPr>
          <p:cNvPr id="298001" name="Text Box 17"/>
          <p:cNvSpPr txBox="1">
            <a:spLocks noChangeArrowheads="1"/>
          </p:cNvSpPr>
          <p:nvPr/>
        </p:nvSpPr>
        <p:spPr bwMode="auto">
          <a:xfrm>
            <a:off x="6652592" y="5447184"/>
            <a:ext cx="4240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480348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i="0" dirty="0" smtClean="0"/>
              <a:t>薪</a:t>
            </a:r>
            <a:r>
              <a:rPr lang="zh-TW" altLang="en-US" dirty="0"/>
              <a:t>酬</a:t>
            </a:r>
            <a:r>
              <a:rPr lang="zh-TW" altLang="en-US" i="0" dirty="0" smtClean="0"/>
              <a:t>管理的意義</a:t>
            </a:r>
            <a:endParaRPr lang="zh-TW" altLang="en-US" i="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11560" y="1700808"/>
            <a:ext cx="7772400" cy="4114800"/>
          </a:xfrm>
          <a:prstGeom prst="rect">
            <a:avLst/>
          </a:prstGeom>
          <a:noFill/>
          <a:ln/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altLang="zh-TW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zh-TW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建全組織內部的公平性</a:t>
            </a:r>
            <a:endParaRPr kumimoji="0" lang="en-US" altLang="zh-TW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zh-TW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強化組織外部的競爭性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zh-TW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業務能力</a:t>
            </a:r>
            <a:r>
              <a:rPr kumimoji="0" lang="en-US" altLang="zh-TW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+</a:t>
            </a:r>
            <a:r>
              <a:rPr kumimoji="0" lang="zh-TW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管理能力</a:t>
            </a:r>
            <a:r>
              <a:rPr kumimoji="0" lang="en-US" altLang="zh-TW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+</a:t>
            </a:r>
            <a:r>
              <a:rPr kumimoji="0" lang="zh-TW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實質貢獻</a:t>
            </a:r>
            <a:r>
              <a:rPr kumimoji="0" lang="en-US" altLang="zh-TW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=</a:t>
            </a:r>
            <a:r>
              <a:rPr kumimoji="0" lang="zh-TW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職位薪酬</a:t>
            </a:r>
            <a:endParaRPr kumimoji="0" lang="zh-TW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64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薪資結構表圖示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1746250" y="1860550"/>
            <a:ext cx="6248400" cy="3200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97566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zh-TW" altLang="zh-TW" sz="4000">
              <a:latin typeface="Times New Roman" pitchFamily="18" charset="0"/>
              <a:ea typeface="華康楷書體W5" pitchFamily="65" charset="-120"/>
            </a:endParaRPr>
          </a:p>
        </p:txBody>
      </p:sp>
      <p:sp>
        <p:nvSpPr>
          <p:cNvPr id="29700" name="Line 5"/>
          <p:cNvSpPr>
            <a:spLocks noChangeShapeType="1"/>
          </p:cNvSpPr>
          <p:nvPr/>
        </p:nvSpPr>
        <p:spPr bwMode="auto">
          <a:xfrm>
            <a:off x="1746250" y="3460750"/>
            <a:ext cx="62484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01" name="Line 6"/>
          <p:cNvSpPr>
            <a:spLocks noChangeShapeType="1"/>
          </p:cNvSpPr>
          <p:nvPr/>
        </p:nvSpPr>
        <p:spPr bwMode="auto">
          <a:xfrm>
            <a:off x="1746250" y="3994150"/>
            <a:ext cx="62484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02" name="Line 7"/>
          <p:cNvSpPr>
            <a:spLocks noChangeShapeType="1"/>
          </p:cNvSpPr>
          <p:nvPr/>
        </p:nvSpPr>
        <p:spPr bwMode="auto">
          <a:xfrm>
            <a:off x="1746250" y="4527550"/>
            <a:ext cx="62484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03" name="Line 8"/>
          <p:cNvSpPr>
            <a:spLocks noChangeShapeType="1"/>
          </p:cNvSpPr>
          <p:nvPr/>
        </p:nvSpPr>
        <p:spPr bwMode="auto">
          <a:xfrm>
            <a:off x="1746250" y="2393950"/>
            <a:ext cx="62484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04" name="Line 9"/>
          <p:cNvSpPr>
            <a:spLocks noChangeShapeType="1"/>
          </p:cNvSpPr>
          <p:nvPr/>
        </p:nvSpPr>
        <p:spPr bwMode="auto">
          <a:xfrm>
            <a:off x="1746250" y="2927350"/>
            <a:ext cx="62484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1746250" y="3689350"/>
            <a:ext cx="7620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Times New Roman" pitchFamily="18" charset="0"/>
              <a:ea typeface="新細明體" charset="-120"/>
            </a:endParaRPr>
          </a:p>
        </p:txBody>
      </p:sp>
      <p:sp>
        <p:nvSpPr>
          <p:cNvPr id="29706" name="Line 11"/>
          <p:cNvSpPr>
            <a:spLocks noChangeShapeType="1"/>
          </p:cNvSpPr>
          <p:nvPr/>
        </p:nvSpPr>
        <p:spPr bwMode="auto">
          <a:xfrm flipH="1">
            <a:off x="1746250" y="3994150"/>
            <a:ext cx="762000" cy="1588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2813050" y="3384550"/>
            <a:ext cx="7620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Times New Roman" pitchFamily="18" charset="0"/>
              <a:ea typeface="新細明體" charset="-120"/>
            </a:endParaRPr>
          </a:p>
        </p:txBody>
      </p:sp>
      <p:sp>
        <p:nvSpPr>
          <p:cNvPr id="29708" name="Line 13"/>
          <p:cNvSpPr>
            <a:spLocks noChangeShapeType="1"/>
          </p:cNvSpPr>
          <p:nvPr/>
        </p:nvSpPr>
        <p:spPr bwMode="auto">
          <a:xfrm flipH="1">
            <a:off x="2813050" y="3689350"/>
            <a:ext cx="762000" cy="1588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0974" name="Rectangle 14"/>
          <p:cNvSpPr>
            <a:spLocks noChangeArrowheads="1"/>
          </p:cNvSpPr>
          <p:nvPr/>
        </p:nvSpPr>
        <p:spPr bwMode="auto">
          <a:xfrm>
            <a:off x="3879850" y="3079750"/>
            <a:ext cx="7620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Times New Roman" pitchFamily="18" charset="0"/>
              <a:ea typeface="新細明體" charset="-120"/>
            </a:endParaRPr>
          </a:p>
        </p:txBody>
      </p:sp>
      <p:sp>
        <p:nvSpPr>
          <p:cNvPr id="29710" name="Line 15"/>
          <p:cNvSpPr>
            <a:spLocks noChangeShapeType="1"/>
          </p:cNvSpPr>
          <p:nvPr/>
        </p:nvSpPr>
        <p:spPr bwMode="auto">
          <a:xfrm flipH="1">
            <a:off x="3879850" y="3384550"/>
            <a:ext cx="762000" cy="1588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0976" name="Rectangle 16"/>
          <p:cNvSpPr>
            <a:spLocks noChangeArrowheads="1"/>
          </p:cNvSpPr>
          <p:nvPr/>
        </p:nvSpPr>
        <p:spPr bwMode="auto">
          <a:xfrm>
            <a:off x="4946650" y="2774950"/>
            <a:ext cx="7620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Times New Roman" pitchFamily="18" charset="0"/>
              <a:ea typeface="新細明體" charset="-120"/>
            </a:endParaRPr>
          </a:p>
        </p:txBody>
      </p:sp>
      <p:sp>
        <p:nvSpPr>
          <p:cNvPr id="29712" name="Line 17"/>
          <p:cNvSpPr>
            <a:spLocks noChangeShapeType="1"/>
          </p:cNvSpPr>
          <p:nvPr/>
        </p:nvSpPr>
        <p:spPr bwMode="auto">
          <a:xfrm flipH="1">
            <a:off x="4946650" y="3079750"/>
            <a:ext cx="762000" cy="1588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0978" name="Rectangle 18"/>
          <p:cNvSpPr>
            <a:spLocks noChangeArrowheads="1"/>
          </p:cNvSpPr>
          <p:nvPr/>
        </p:nvSpPr>
        <p:spPr bwMode="auto">
          <a:xfrm>
            <a:off x="6013450" y="2470150"/>
            <a:ext cx="7620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Times New Roman" pitchFamily="18" charset="0"/>
              <a:ea typeface="新細明體" charset="-120"/>
            </a:endParaRPr>
          </a:p>
        </p:txBody>
      </p:sp>
      <p:sp>
        <p:nvSpPr>
          <p:cNvPr id="29714" name="Line 19"/>
          <p:cNvSpPr>
            <a:spLocks noChangeShapeType="1"/>
          </p:cNvSpPr>
          <p:nvPr/>
        </p:nvSpPr>
        <p:spPr bwMode="auto">
          <a:xfrm flipH="1">
            <a:off x="6013450" y="2774950"/>
            <a:ext cx="762000" cy="1588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15" name="Line 20"/>
          <p:cNvSpPr>
            <a:spLocks noChangeShapeType="1"/>
          </p:cNvSpPr>
          <p:nvPr/>
        </p:nvSpPr>
        <p:spPr bwMode="auto">
          <a:xfrm flipV="1">
            <a:off x="2127250" y="2470150"/>
            <a:ext cx="5334000" cy="1524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16" name="Text Box 21"/>
          <p:cNvSpPr txBox="1">
            <a:spLocks noChangeArrowheads="1"/>
          </p:cNvSpPr>
          <p:nvPr/>
        </p:nvSpPr>
        <p:spPr bwMode="auto">
          <a:xfrm>
            <a:off x="1152525" y="2787650"/>
            <a:ext cx="4889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zh-TW" altLang="en-US" b="1">
                <a:ea typeface="華康楷書體W5" pitchFamily="65" charset="-120"/>
              </a:rPr>
              <a:t>薪</a:t>
            </a:r>
          </a:p>
          <a:p>
            <a:pPr algn="ctr" eaLnBrk="1" hangingPunct="1"/>
            <a:r>
              <a:rPr lang="zh-TW" altLang="en-US" b="1">
                <a:ea typeface="華康楷書體W5" pitchFamily="65" charset="-120"/>
              </a:rPr>
              <a:t>資</a:t>
            </a:r>
          </a:p>
          <a:p>
            <a:pPr algn="ctr" eaLnBrk="1" hangingPunct="1"/>
            <a:r>
              <a:rPr lang="en-US" altLang="zh-TW" b="1">
                <a:ea typeface="華康楷書體W5" pitchFamily="65" charset="-120"/>
              </a:rPr>
              <a:t>$</a:t>
            </a:r>
          </a:p>
        </p:txBody>
      </p:sp>
      <p:sp>
        <p:nvSpPr>
          <p:cNvPr id="29717" name="Line 22"/>
          <p:cNvSpPr>
            <a:spLocks noChangeShapeType="1"/>
          </p:cNvSpPr>
          <p:nvPr/>
        </p:nvSpPr>
        <p:spPr bwMode="auto">
          <a:xfrm>
            <a:off x="2127250" y="48323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18" name="Line 23"/>
          <p:cNvSpPr>
            <a:spLocks noChangeShapeType="1"/>
          </p:cNvSpPr>
          <p:nvPr/>
        </p:nvSpPr>
        <p:spPr bwMode="auto">
          <a:xfrm>
            <a:off x="3194050" y="48323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19" name="Line 24"/>
          <p:cNvSpPr>
            <a:spLocks noChangeShapeType="1"/>
          </p:cNvSpPr>
          <p:nvPr/>
        </p:nvSpPr>
        <p:spPr bwMode="auto">
          <a:xfrm>
            <a:off x="4260850" y="48323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20" name="Line 25"/>
          <p:cNvSpPr>
            <a:spLocks noChangeShapeType="1"/>
          </p:cNvSpPr>
          <p:nvPr/>
        </p:nvSpPr>
        <p:spPr bwMode="auto">
          <a:xfrm>
            <a:off x="5295900" y="48323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21" name="Line 26"/>
          <p:cNvSpPr>
            <a:spLocks noChangeShapeType="1"/>
          </p:cNvSpPr>
          <p:nvPr/>
        </p:nvSpPr>
        <p:spPr bwMode="auto">
          <a:xfrm>
            <a:off x="6438900" y="48323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22" name="Line 27"/>
          <p:cNvSpPr>
            <a:spLocks noChangeShapeType="1"/>
          </p:cNvSpPr>
          <p:nvPr/>
        </p:nvSpPr>
        <p:spPr bwMode="auto">
          <a:xfrm>
            <a:off x="7505700" y="48323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23" name="Text Box 28"/>
          <p:cNvSpPr txBox="1">
            <a:spLocks noChangeArrowheads="1"/>
          </p:cNvSpPr>
          <p:nvPr/>
        </p:nvSpPr>
        <p:spPr bwMode="auto">
          <a:xfrm>
            <a:off x="1943100" y="5137150"/>
            <a:ext cx="3365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zh-TW" b="1" i="1">
                <a:ea typeface="華康楷書體W5" pitchFamily="65" charset="-120"/>
              </a:rPr>
              <a:t>4</a:t>
            </a:r>
          </a:p>
          <a:p>
            <a:pPr algn="ctr" eaLnBrk="1" hangingPunct="1"/>
            <a:endParaRPr lang="en-US" altLang="zh-TW" sz="1600" b="1" i="1">
              <a:ea typeface="華康楷書體W5" pitchFamily="65" charset="-120"/>
            </a:endParaRPr>
          </a:p>
        </p:txBody>
      </p:sp>
      <p:sp>
        <p:nvSpPr>
          <p:cNvPr id="29724" name="Text Box 29"/>
          <p:cNvSpPr txBox="1">
            <a:spLocks noChangeArrowheads="1"/>
          </p:cNvSpPr>
          <p:nvPr/>
        </p:nvSpPr>
        <p:spPr bwMode="auto">
          <a:xfrm>
            <a:off x="3009900" y="513715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zh-TW" b="1" i="1">
                <a:ea typeface="華康楷書體W5" pitchFamily="65" charset="-120"/>
              </a:rPr>
              <a:t>5</a:t>
            </a:r>
          </a:p>
        </p:txBody>
      </p:sp>
      <p:sp>
        <p:nvSpPr>
          <p:cNvPr id="29725" name="Text Box 30"/>
          <p:cNvSpPr txBox="1">
            <a:spLocks noChangeArrowheads="1"/>
          </p:cNvSpPr>
          <p:nvPr/>
        </p:nvSpPr>
        <p:spPr bwMode="auto">
          <a:xfrm>
            <a:off x="4076700" y="513715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zh-TW" b="1" i="1">
                <a:ea typeface="華康楷書體W5" pitchFamily="65" charset="-120"/>
              </a:rPr>
              <a:t>6</a:t>
            </a:r>
          </a:p>
        </p:txBody>
      </p:sp>
      <p:sp>
        <p:nvSpPr>
          <p:cNvPr id="29726" name="Text Box 31"/>
          <p:cNvSpPr txBox="1">
            <a:spLocks noChangeArrowheads="1"/>
          </p:cNvSpPr>
          <p:nvPr/>
        </p:nvSpPr>
        <p:spPr bwMode="auto">
          <a:xfrm>
            <a:off x="5111750" y="513715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zh-TW" b="1" i="1">
                <a:ea typeface="華康楷書體W5" pitchFamily="65" charset="-120"/>
              </a:rPr>
              <a:t>7</a:t>
            </a:r>
          </a:p>
        </p:txBody>
      </p:sp>
      <p:sp>
        <p:nvSpPr>
          <p:cNvPr id="29727" name="Text Box 32"/>
          <p:cNvSpPr txBox="1">
            <a:spLocks noChangeArrowheads="1"/>
          </p:cNvSpPr>
          <p:nvPr/>
        </p:nvSpPr>
        <p:spPr bwMode="auto">
          <a:xfrm>
            <a:off x="6254750" y="513715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zh-TW" b="1" i="1">
                <a:ea typeface="華康楷書體W5" pitchFamily="65" charset="-120"/>
              </a:rPr>
              <a:t>8</a:t>
            </a:r>
          </a:p>
        </p:txBody>
      </p:sp>
      <p:sp>
        <p:nvSpPr>
          <p:cNvPr id="29728" name="Text Box 33"/>
          <p:cNvSpPr txBox="1">
            <a:spLocks noChangeArrowheads="1"/>
          </p:cNvSpPr>
          <p:nvPr/>
        </p:nvSpPr>
        <p:spPr bwMode="auto">
          <a:xfrm>
            <a:off x="7353300" y="513715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zh-TW" b="1" i="1">
                <a:ea typeface="華康楷書體W5" pitchFamily="65" charset="-120"/>
              </a:rPr>
              <a:t>9</a:t>
            </a:r>
          </a:p>
        </p:txBody>
      </p:sp>
      <p:sp>
        <p:nvSpPr>
          <p:cNvPr id="29729" name="Text Box 34"/>
          <p:cNvSpPr txBox="1">
            <a:spLocks noChangeArrowheads="1"/>
          </p:cNvSpPr>
          <p:nvPr/>
        </p:nvSpPr>
        <p:spPr bwMode="auto">
          <a:xfrm>
            <a:off x="8070850" y="5165725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zh-TW" altLang="en-US" sz="2000" b="1">
                <a:ea typeface="華康楷書體W5" pitchFamily="65" charset="-120"/>
              </a:rPr>
              <a:t>職等</a:t>
            </a:r>
          </a:p>
        </p:txBody>
      </p:sp>
      <p:sp>
        <p:nvSpPr>
          <p:cNvPr id="29730" name="AutoShape 35"/>
          <p:cNvSpPr>
            <a:spLocks/>
          </p:cNvSpPr>
          <p:nvPr/>
        </p:nvSpPr>
        <p:spPr bwMode="auto">
          <a:xfrm>
            <a:off x="6851650" y="2470150"/>
            <a:ext cx="152400" cy="609600"/>
          </a:xfrm>
          <a:prstGeom prst="righ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9731" name="Text Box 36"/>
          <p:cNvSpPr txBox="1">
            <a:spLocks noChangeArrowheads="1"/>
          </p:cNvSpPr>
          <p:nvPr/>
        </p:nvSpPr>
        <p:spPr bwMode="auto">
          <a:xfrm>
            <a:off x="7004050" y="2546350"/>
            <a:ext cx="996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zh-TW" altLang="en-US" sz="1600">
                <a:ea typeface="華康楷書體W5" pitchFamily="65" charset="-120"/>
              </a:rPr>
              <a:t>薪資全距</a:t>
            </a:r>
          </a:p>
        </p:txBody>
      </p:sp>
      <p:sp>
        <p:nvSpPr>
          <p:cNvPr id="29732" name="Line 37"/>
          <p:cNvSpPr>
            <a:spLocks noChangeShapeType="1"/>
          </p:cNvSpPr>
          <p:nvPr/>
        </p:nvSpPr>
        <p:spPr bwMode="auto">
          <a:xfrm flipV="1">
            <a:off x="2127250" y="2819400"/>
            <a:ext cx="0" cy="869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33" name="Line 38"/>
          <p:cNvSpPr>
            <a:spLocks noChangeShapeType="1"/>
          </p:cNvSpPr>
          <p:nvPr/>
        </p:nvSpPr>
        <p:spPr bwMode="auto">
          <a:xfrm flipV="1">
            <a:off x="3194050" y="2819400"/>
            <a:ext cx="0" cy="565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34" name="Line 39"/>
          <p:cNvSpPr>
            <a:spLocks noChangeShapeType="1"/>
          </p:cNvSpPr>
          <p:nvPr/>
        </p:nvSpPr>
        <p:spPr bwMode="auto">
          <a:xfrm flipV="1">
            <a:off x="4260850" y="2819400"/>
            <a:ext cx="0" cy="260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35" name="Line 40"/>
          <p:cNvSpPr>
            <a:spLocks noChangeShapeType="1"/>
          </p:cNvSpPr>
          <p:nvPr/>
        </p:nvSpPr>
        <p:spPr bwMode="auto">
          <a:xfrm>
            <a:off x="2127250" y="28194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36" name="Text Box 41"/>
          <p:cNvSpPr txBox="1">
            <a:spLocks noChangeArrowheads="1"/>
          </p:cNvSpPr>
          <p:nvPr/>
        </p:nvSpPr>
        <p:spPr bwMode="auto">
          <a:xfrm>
            <a:off x="2432050" y="2482850"/>
            <a:ext cx="1403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zh-TW" altLang="en-US" sz="1600">
                <a:ea typeface="華康楷書體W5" pitchFamily="65" charset="-120"/>
              </a:rPr>
              <a:t>留才最高薪資</a:t>
            </a:r>
          </a:p>
        </p:txBody>
      </p:sp>
      <p:sp>
        <p:nvSpPr>
          <p:cNvPr id="29737" name="Line 42"/>
          <p:cNvSpPr>
            <a:spLocks noChangeShapeType="1"/>
          </p:cNvSpPr>
          <p:nvPr/>
        </p:nvSpPr>
        <p:spPr bwMode="auto">
          <a:xfrm flipV="1">
            <a:off x="4260850" y="3733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38" name="Line 43"/>
          <p:cNvSpPr>
            <a:spLocks noChangeShapeType="1"/>
          </p:cNvSpPr>
          <p:nvPr/>
        </p:nvSpPr>
        <p:spPr bwMode="auto">
          <a:xfrm flipV="1">
            <a:off x="3194050" y="4038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39" name="Line 44"/>
          <p:cNvSpPr>
            <a:spLocks noChangeShapeType="1"/>
          </p:cNvSpPr>
          <p:nvPr/>
        </p:nvSpPr>
        <p:spPr bwMode="auto">
          <a:xfrm>
            <a:off x="3194050" y="41910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40" name="Text Box 45"/>
          <p:cNvSpPr txBox="1">
            <a:spLocks noChangeArrowheads="1"/>
          </p:cNvSpPr>
          <p:nvPr/>
        </p:nvSpPr>
        <p:spPr bwMode="auto">
          <a:xfrm>
            <a:off x="3543300" y="4191000"/>
            <a:ext cx="1403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zh-TW" altLang="en-US" sz="1600">
                <a:ea typeface="華康楷書體W5" pitchFamily="65" charset="-120"/>
              </a:rPr>
              <a:t>求才最低薪資</a:t>
            </a:r>
          </a:p>
        </p:txBody>
      </p:sp>
      <p:sp>
        <p:nvSpPr>
          <p:cNvPr id="29741" name="Line 46"/>
          <p:cNvSpPr>
            <a:spLocks noChangeShapeType="1"/>
          </p:cNvSpPr>
          <p:nvPr/>
        </p:nvSpPr>
        <p:spPr bwMode="auto">
          <a:xfrm flipV="1">
            <a:off x="5327650" y="3429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42" name="Line 47"/>
          <p:cNvSpPr>
            <a:spLocks noChangeShapeType="1"/>
          </p:cNvSpPr>
          <p:nvPr/>
        </p:nvSpPr>
        <p:spPr bwMode="auto">
          <a:xfrm>
            <a:off x="6394450" y="277495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43" name="Text Box 48"/>
          <p:cNvSpPr txBox="1">
            <a:spLocks noChangeArrowheads="1"/>
          </p:cNvSpPr>
          <p:nvPr/>
        </p:nvSpPr>
        <p:spPr bwMode="auto">
          <a:xfrm>
            <a:off x="5499100" y="3581400"/>
            <a:ext cx="1809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zh-TW" altLang="en-US" sz="1600">
                <a:ea typeface="華康楷書體W5" pitchFamily="65" charset="-120"/>
              </a:rPr>
              <a:t>表現優良人員薪資</a:t>
            </a:r>
          </a:p>
        </p:txBody>
      </p:sp>
      <p:sp>
        <p:nvSpPr>
          <p:cNvPr id="29744" name="AutoShape 49"/>
          <p:cNvSpPr>
            <a:spLocks noChangeArrowheads="1"/>
          </p:cNvSpPr>
          <p:nvPr/>
        </p:nvSpPr>
        <p:spPr bwMode="auto">
          <a:xfrm>
            <a:off x="7048500" y="1524000"/>
            <a:ext cx="1600200" cy="609600"/>
          </a:xfrm>
          <a:prstGeom prst="wedgeRectCallout">
            <a:avLst>
              <a:gd name="adj1" fmla="val -45236"/>
              <a:gd name="adj2" fmla="val 75000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zh-TW" altLang="en-US" sz="1200" b="1">
                <a:ea typeface="華康楷書體W5" pitchFamily="65" charset="-120"/>
              </a:rPr>
              <a:t>企業薪資政策在</a:t>
            </a:r>
          </a:p>
          <a:p>
            <a:pPr algn="ctr" eaLnBrk="1" hangingPunct="1">
              <a:lnSpc>
                <a:spcPct val="80000"/>
              </a:lnSpc>
            </a:pPr>
            <a:r>
              <a:rPr lang="zh-TW" altLang="en-US" sz="1200" b="1">
                <a:ea typeface="華康楷書體W5" pitchFamily="65" charset="-120"/>
              </a:rPr>
              <a:t>人力市場薪資水準</a:t>
            </a:r>
            <a:r>
              <a:rPr lang="en-US" altLang="zh-TW" sz="1200" b="1">
                <a:ea typeface="華康楷書體W5" pitchFamily="65" charset="-120"/>
              </a:rPr>
              <a:t>P50</a:t>
            </a:r>
            <a:endParaRPr lang="en-US" altLang="zh-TW" sz="1600" b="1">
              <a:ea typeface="華康楷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17929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i="0" dirty="0" smtClean="0"/>
              <a:t>薪資結構之構成</a:t>
            </a:r>
            <a:endParaRPr lang="zh-TW" altLang="en-US" i="0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TW" altLang="en-US" sz="2400" dirty="0" smtClean="0"/>
              <a:t>最低薪資與最高薪資</a:t>
            </a:r>
            <a:r>
              <a:rPr lang="en-US" altLang="zh-TW" sz="2400" dirty="0" smtClean="0"/>
              <a:t>(Maximum &amp; Minimum)</a:t>
            </a:r>
            <a:endParaRPr lang="zh-TW" altLang="en-US" sz="2400" dirty="0" smtClean="0"/>
          </a:p>
          <a:p>
            <a:r>
              <a:rPr lang="zh-TW" altLang="en-US" sz="2400" dirty="0" smtClean="0"/>
              <a:t>等中點 </a:t>
            </a:r>
            <a:r>
              <a:rPr lang="en-US" altLang="zh-TW" sz="2400" dirty="0" smtClean="0"/>
              <a:t>(Midpoint)</a:t>
            </a:r>
          </a:p>
          <a:p>
            <a:r>
              <a:rPr lang="zh-TW" altLang="en-US" sz="2400" dirty="0" smtClean="0"/>
              <a:t>薪資全距 </a:t>
            </a:r>
            <a:r>
              <a:rPr lang="en-US" altLang="zh-TW" sz="2400" dirty="0" smtClean="0"/>
              <a:t>(Salary Range)</a:t>
            </a:r>
          </a:p>
          <a:p>
            <a:r>
              <a:rPr lang="zh-TW" altLang="en-US" sz="2400" dirty="0" smtClean="0"/>
              <a:t>薪等間距</a:t>
            </a:r>
            <a:r>
              <a:rPr lang="en-US" altLang="zh-TW" sz="2400" dirty="0" smtClean="0"/>
              <a:t>(Range between Midpoint)</a:t>
            </a:r>
            <a:endParaRPr lang="zh-TW" altLang="en-US" sz="2400" dirty="0" smtClean="0"/>
          </a:p>
          <a:p>
            <a:r>
              <a:rPr lang="zh-TW" altLang="en-US" sz="2400" dirty="0" smtClean="0"/>
              <a:t>薪等重疊部份 </a:t>
            </a:r>
            <a:r>
              <a:rPr lang="en-US" altLang="zh-TW" sz="2400" dirty="0" smtClean="0"/>
              <a:t>(Overlap)</a:t>
            </a:r>
            <a:endParaRPr lang="zh-TW" altLang="en-US" dirty="0"/>
          </a:p>
        </p:txBody>
      </p:sp>
      <p:grpSp>
        <p:nvGrpSpPr>
          <p:cNvPr id="6" name="群組 5"/>
          <p:cNvGrpSpPr/>
          <p:nvPr/>
        </p:nvGrpSpPr>
        <p:grpSpPr>
          <a:xfrm>
            <a:off x="4572000" y="2420888"/>
            <a:ext cx="4266431" cy="3385368"/>
            <a:chOff x="5181600" y="2986088"/>
            <a:chExt cx="3762375" cy="2881312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880100" y="3671888"/>
              <a:ext cx="1143000" cy="1752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" name="AutoShape 8"/>
            <p:cNvSpPr>
              <a:spLocks/>
            </p:cNvSpPr>
            <p:nvPr/>
          </p:nvSpPr>
          <p:spPr bwMode="auto">
            <a:xfrm>
              <a:off x="5651500" y="3671888"/>
              <a:ext cx="228600" cy="1752600"/>
            </a:xfrm>
            <a:prstGeom prst="leftBrace">
              <a:avLst>
                <a:gd name="adj1" fmla="val 63889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5880100" y="4510088"/>
              <a:ext cx="1143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7023100" y="2986088"/>
              <a:ext cx="1143000" cy="1752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7023100" y="3824288"/>
              <a:ext cx="1143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2" name="Text Box 13"/>
            <p:cNvSpPr txBox="1">
              <a:spLocks noChangeArrowheads="1"/>
            </p:cNvSpPr>
            <p:nvPr/>
          </p:nvSpPr>
          <p:spPr bwMode="auto">
            <a:xfrm>
              <a:off x="5848350" y="3214688"/>
              <a:ext cx="10985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800" b="1" dirty="0">
                  <a:ea typeface="華康楷書體W5" pitchFamily="65" charset="-120"/>
                </a:rPr>
                <a:t>最高薪資</a:t>
              </a:r>
            </a:p>
          </p:txBody>
        </p:sp>
        <p:sp>
          <p:nvSpPr>
            <p:cNvPr id="13" name="Text Box 14"/>
            <p:cNvSpPr txBox="1">
              <a:spLocks noChangeArrowheads="1"/>
            </p:cNvSpPr>
            <p:nvPr/>
          </p:nvSpPr>
          <p:spPr bwMode="auto">
            <a:xfrm>
              <a:off x="5848350" y="5500688"/>
              <a:ext cx="10985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800" b="1">
                  <a:ea typeface="華康楷書體W5" pitchFamily="65" charset="-120"/>
                </a:rPr>
                <a:t>最低薪資</a:t>
              </a:r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5962650" y="4129088"/>
              <a:ext cx="8699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800" b="1">
                  <a:ea typeface="華康楷書體W5" pitchFamily="65" charset="-120"/>
                </a:rPr>
                <a:t>等中點</a:t>
              </a:r>
            </a:p>
          </p:txBody>
        </p: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5181600" y="3867150"/>
              <a:ext cx="549275" cy="1285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 wrap="none">
              <a:spAutoFit/>
            </a:bodyPr>
            <a:lstStyle/>
            <a:p>
              <a:pPr algn="ctr"/>
              <a:r>
                <a:rPr lang="zh-TW" altLang="en-US" b="1">
                  <a:ea typeface="華康楷書體W5" pitchFamily="65" charset="-120"/>
                </a:rPr>
                <a:t>薪資全距</a:t>
              </a:r>
            </a:p>
          </p:txBody>
        </p:sp>
        <p:sp>
          <p:nvSpPr>
            <p:cNvPr id="16" name="AutoShape 17"/>
            <p:cNvSpPr>
              <a:spLocks/>
            </p:cNvSpPr>
            <p:nvPr/>
          </p:nvSpPr>
          <p:spPr bwMode="auto">
            <a:xfrm>
              <a:off x="7023100" y="3824288"/>
              <a:ext cx="152400" cy="685800"/>
            </a:xfrm>
            <a:prstGeom prst="rightBrace">
              <a:avLst>
                <a:gd name="adj1" fmla="val 375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7" name="Text Box 18"/>
            <p:cNvSpPr txBox="1">
              <a:spLocks noChangeArrowheads="1"/>
            </p:cNvSpPr>
            <p:nvPr/>
          </p:nvSpPr>
          <p:spPr bwMode="auto">
            <a:xfrm>
              <a:off x="7099300" y="3976688"/>
              <a:ext cx="10985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800" b="1">
                  <a:ea typeface="華康楷書體W5" pitchFamily="65" charset="-120"/>
                </a:rPr>
                <a:t>薪等間距</a:t>
              </a:r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>
              <a:off x="7023100" y="3671888"/>
              <a:ext cx="1143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9" name="AutoShape 20"/>
            <p:cNvSpPr>
              <a:spLocks/>
            </p:cNvSpPr>
            <p:nvPr/>
          </p:nvSpPr>
          <p:spPr bwMode="auto">
            <a:xfrm>
              <a:off x="8166100" y="3671888"/>
              <a:ext cx="304800" cy="1066800"/>
            </a:xfrm>
            <a:prstGeom prst="rightBrace">
              <a:avLst>
                <a:gd name="adj1" fmla="val 291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" name="Text Box 21"/>
            <p:cNvSpPr txBox="1">
              <a:spLocks noChangeArrowheads="1"/>
            </p:cNvSpPr>
            <p:nvPr/>
          </p:nvSpPr>
          <p:spPr bwMode="auto">
            <a:xfrm>
              <a:off x="8394700" y="3562350"/>
              <a:ext cx="549275" cy="1285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 wrap="none">
              <a:spAutoFit/>
            </a:bodyPr>
            <a:lstStyle/>
            <a:p>
              <a:pPr algn="ctr"/>
              <a:r>
                <a:rPr lang="zh-TW" altLang="en-US" b="1" dirty="0">
                  <a:ea typeface="華康楷書體W5" pitchFamily="65" charset="-120"/>
                </a:rPr>
                <a:t>薪等重疊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0726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全距式薪資結構要項之計算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717925" y="3124200"/>
            <a:ext cx="11430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6868" name="AutoShape 4"/>
          <p:cNvSpPr>
            <a:spLocks/>
          </p:cNvSpPr>
          <p:nvPr/>
        </p:nvSpPr>
        <p:spPr bwMode="auto">
          <a:xfrm>
            <a:off x="3489325" y="3124200"/>
            <a:ext cx="228600" cy="1752600"/>
          </a:xfrm>
          <a:prstGeom prst="leftBrace">
            <a:avLst>
              <a:gd name="adj1" fmla="val 638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>
            <a:off x="3717925" y="3962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4860925" y="2438400"/>
            <a:ext cx="11430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>
            <a:off x="4860925" y="3276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3686175" y="2362200"/>
            <a:ext cx="109855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zh-TW" altLang="en-US" sz="1800" b="1">
                <a:ea typeface="華康楷書體W5" pitchFamily="65" charset="-120"/>
              </a:rPr>
              <a:t>最高薪資</a:t>
            </a:r>
          </a:p>
          <a:p>
            <a:pPr algn="ctr" eaLnBrk="1" hangingPunct="1"/>
            <a:r>
              <a:rPr lang="en-US" altLang="zh-TW" b="1">
                <a:ea typeface="華康楷書體W5" pitchFamily="65" charset="-120"/>
              </a:rPr>
              <a:t>36,000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3686175" y="4878388"/>
            <a:ext cx="1098550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zh-TW" b="1">
                <a:ea typeface="華康楷書體W5" pitchFamily="65" charset="-120"/>
              </a:rPr>
              <a:t>24,000</a:t>
            </a:r>
          </a:p>
          <a:p>
            <a:pPr algn="ctr" eaLnBrk="1" hangingPunct="1"/>
            <a:r>
              <a:rPr lang="zh-TW" altLang="en-US" sz="1800" b="1">
                <a:ea typeface="華康楷書體W5" pitchFamily="65" charset="-120"/>
              </a:rPr>
              <a:t>最低薪資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3724275" y="3565525"/>
            <a:ext cx="10223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altLang="zh-TW" b="1">
                <a:ea typeface="華康楷書體W5" pitchFamily="65" charset="-120"/>
              </a:rPr>
              <a:t>30,000</a:t>
            </a:r>
          </a:p>
          <a:p>
            <a:pPr algn="ctr" eaLnBrk="1" hangingPunct="1">
              <a:lnSpc>
                <a:spcPct val="80000"/>
              </a:lnSpc>
            </a:pPr>
            <a:endParaRPr lang="en-US" altLang="zh-TW" sz="1800" b="1">
              <a:ea typeface="華康楷書體W5" pitchFamily="65" charset="-12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zh-TW" altLang="en-US" sz="1800" b="1">
                <a:ea typeface="華康楷書體W5" pitchFamily="65" charset="-120"/>
              </a:rPr>
              <a:t>等中點</a:t>
            </a:r>
          </a:p>
        </p:txBody>
      </p:sp>
      <p:sp>
        <p:nvSpPr>
          <p:cNvPr id="36875" name="AutoShape 12"/>
          <p:cNvSpPr>
            <a:spLocks/>
          </p:cNvSpPr>
          <p:nvPr/>
        </p:nvSpPr>
        <p:spPr bwMode="auto">
          <a:xfrm>
            <a:off x="4860925" y="3276600"/>
            <a:ext cx="152400" cy="685800"/>
          </a:xfrm>
          <a:prstGeom prst="rightBrace">
            <a:avLst>
              <a:gd name="adj1" fmla="val 37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6876" name="Text Box 13"/>
          <p:cNvSpPr txBox="1">
            <a:spLocks noChangeArrowheads="1"/>
          </p:cNvSpPr>
          <p:nvPr/>
        </p:nvSpPr>
        <p:spPr bwMode="auto">
          <a:xfrm>
            <a:off x="4937125" y="3354388"/>
            <a:ext cx="1098550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zh-TW" b="1" i="1">
                <a:ea typeface="華康楷書體W5" pitchFamily="65" charset="-120"/>
              </a:rPr>
              <a:t>15%</a:t>
            </a:r>
          </a:p>
          <a:p>
            <a:pPr algn="ctr" eaLnBrk="1" hangingPunct="1"/>
            <a:r>
              <a:rPr lang="zh-TW" altLang="en-US" sz="1800" b="1">
                <a:ea typeface="華康楷書體W5" pitchFamily="65" charset="-120"/>
              </a:rPr>
              <a:t>薪等間距</a:t>
            </a:r>
          </a:p>
        </p:txBody>
      </p:sp>
      <p:sp>
        <p:nvSpPr>
          <p:cNvPr id="36877" name="Line 14"/>
          <p:cNvSpPr>
            <a:spLocks noChangeShapeType="1"/>
          </p:cNvSpPr>
          <p:nvPr/>
        </p:nvSpPr>
        <p:spPr bwMode="auto">
          <a:xfrm>
            <a:off x="4860925" y="3124200"/>
            <a:ext cx="1143000" cy="0"/>
          </a:xfrm>
          <a:prstGeom prst="line">
            <a:avLst/>
          </a:prstGeom>
          <a:noFill/>
          <a:ln w="9525" cap="rnd">
            <a:solidFill>
              <a:srgbClr val="DDDDDD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6878" name="AutoShape 15"/>
          <p:cNvSpPr>
            <a:spLocks/>
          </p:cNvSpPr>
          <p:nvPr/>
        </p:nvSpPr>
        <p:spPr bwMode="auto">
          <a:xfrm>
            <a:off x="6003925" y="3124200"/>
            <a:ext cx="304800" cy="1066800"/>
          </a:xfrm>
          <a:prstGeom prst="righ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6879" name="Text Box 17"/>
          <p:cNvSpPr txBox="1">
            <a:spLocks noChangeArrowheads="1"/>
          </p:cNvSpPr>
          <p:nvPr/>
        </p:nvSpPr>
        <p:spPr bwMode="auto">
          <a:xfrm>
            <a:off x="2667000" y="3200400"/>
            <a:ext cx="7429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zh-TW" altLang="en-US" sz="1800" b="1">
                <a:ea typeface="華康楷書體W5" pitchFamily="65" charset="-120"/>
              </a:rPr>
              <a:t>全</a:t>
            </a:r>
          </a:p>
          <a:p>
            <a:pPr algn="ctr" eaLnBrk="1" hangingPunct="1"/>
            <a:r>
              <a:rPr lang="zh-TW" altLang="en-US" sz="1800" b="1">
                <a:ea typeface="華康楷書體W5" pitchFamily="65" charset="-120"/>
              </a:rPr>
              <a:t>距</a:t>
            </a:r>
          </a:p>
          <a:p>
            <a:pPr algn="ctr" eaLnBrk="1" hangingPunct="1"/>
            <a:r>
              <a:rPr lang="en-US" altLang="zh-TW" b="1" i="1"/>
              <a:t>50%</a:t>
            </a:r>
          </a:p>
        </p:txBody>
      </p:sp>
      <p:sp>
        <p:nvSpPr>
          <p:cNvPr id="36880" name="Text Box 18"/>
          <p:cNvSpPr txBox="1">
            <a:spLocks noChangeArrowheads="1"/>
          </p:cNvSpPr>
          <p:nvPr/>
        </p:nvSpPr>
        <p:spPr bwMode="auto">
          <a:xfrm>
            <a:off x="6340664" y="3429000"/>
            <a:ext cx="748923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zh-TW" b="1" i="1" dirty="0" smtClean="0"/>
              <a:t>30%</a:t>
            </a:r>
            <a:endParaRPr lang="en-US" altLang="zh-TW" b="1" i="1" dirty="0"/>
          </a:p>
          <a:p>
            <a:pPr algn="ctr" eaLnBrk="1" hangingPunct="1"/>
            <a:r>
              <a:rPr lang="zh-TW" altLang="en-US" sz="1800" b="1" dirty="0">
                <a:ea typeface="華康楷書體W5" pitchFamily="65" charset="-120"/>
              </a:rPr>
              <a:t>等</a:t>
            </a:r>
          </a:p>
          <a:p>
            <a:pPr algn="ctr" eaLnBrk="1" hangingPunct="1"/>
            <a:r>
              <a:rPr lang="zh-TW" altLang="en-US" sz="1800" b="1" dirty="0">
                <a:ea typeface="華康楷書體W5" pitchFamily="65" charset="-120"/>
              </a:rPr>
              <a:t>重</a:t>
            </a:r>
          </a:p>
          <a:p>
            <a:pPr algn="ctr" eaLnBrk="1" hangingPunct="1"/>
            <a:r>
              <a:rPr lang="zh-TW" altLang="en-US" sz="1800" b="1" dirty="0">
                <a:ea typeface="華康楷書體W5" pitchFamily="65" charset="-120"/>
              </a:rPr>
              <a:t>疊</a:t>
            </a:r>
          </a:p>
        </p:txBody>
      </p:sp>
      <p:sp>
        <p:nvSpPr>
          <p:cNvPr id="36881" name="Text Box 19"/>
          <p:cNvSpPr txBox="1">
            <a:spLocks noChangeArrowheads="1"/>
          </p:cNvSpPr>
          <p:nvPr/>
        </p:nvSpPr>
        <p:spPr bwMode="auto">
          <a:xfrm>
            <a:off x="4921250" y="1905000"/>
            <a:ext cx="1022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zh-TW" b="1">
                <a:ea typeface="華康楷書體W5" pitchFamily="65" charset="-120"/>
              </a:rPr>
              <a:t>41,400</a:t>
            </a:r>
          </a:p>
        </p:txBody>
      </p:sp>
      <p:sp>
        <p:nvSpPr>
          <p:cNvPr id="36882" name="Text Box 20"/>
          <p:cNvSpPr txBox="1">
            <a:spLocks noChangeArrowheads="1"/>
          </p:cNvSpPr>
          <p:nvPr/>
        </p:nvSpPr>
        <p:spPr bwMode="auto">
          <a:xfrm>
            <a:off x="4921250" y="4267200"/>
            <a:ext cx="1022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zh-TW" b="1">
                <a:ea typeface="華康楷書體W5" pitchFamily="65" charset="-120"/>
              </a:rPr>
              <a:t>27,600</a:t>
            </a:r>
          </a:p>
        </p:txBody>
      </p:sp>
      <p:sp>
        <p:nvSpPr>
          <p:cNvPr id="36883" name="Text Box 21"/>
          <p:cNvSpPr txBox="1">
            <a:spLocks noChangeArrowheads="1"/>
          </p:cNvSpPr>
          <p:nvPr/>
        </p:nvSpPr>
        <p:spPr bwMode="auto">
          <a:xfrm>
            <a:off x="4953000" y="2819400"/>
            <a:ext cx="1022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zh-TW" b="1">
                <a:ea typeface="華康楷書體W5" pitchFamily="65" charset="-120"/>
              </a:rPr>
              <a:t>34,500</a:t>
            </a:r>
          </a:p>
        </p:txBody>
      </p:sp>
    </p:spTree>
    <p:extLst>
      <p:ext uri="{BB962C8B-B14F-4D97-AF65-F5344CB8AC3E}">
        <p14:creationId xmlns:p14="http://schemas.microsoft.com/office/powerpoint/2010/main" val="36186709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薪資</a:t>
            </a:r>
            <a:r>
              <a:rPr lang="zh-TW" altLang="en-US" dirty="0" smtClean="0"/>
              <a:t>結構</a:t>
            </a:r>
            <a:endParaRPr lang="zh-TW" altLang="en-US" dirty="0"/>
          </a:p>
        </p:txBody>
      </p:sp>
      <p:sp>
        <p:nvSpPr>
          <p:cNvPr id="8" name="Line 1028"/>
          <p:cNvSpPr>
            <a:spLocks noChangeShapeType="1"/>
          </p:cNvSpPr>
          <p:nvPr/>
        </p:nvSpPr>
        <p:spPr bwMode="auto">
          <a:xfrm>
            <a:off x="1733724" y="5492080"/>
            <a:ext cx="586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2400"/>
          </a:p>
        </p:txBody>
      </p:sp>
      <p:sp>
        <p:nvSpPr>
          <p:cNvPr id="9" name="Line 1029"/>
          <p:cNvSpPr>
            <a:spLocks noChangeShapeType="1"/>
          </p:cNvSpPr>
          <p:nvPr/>
        </p:nvSpPr>
        <p:spPr bwMode="auto">
          <a:xfrm flipV="1">
            <a:off x="1733724" y="2063080"/>
            <a:ext cx="1588" cy="3429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2400"/>
          </a:p>
        </p:txBody>
      </p:sp>
      <p:sp>
        <p:nvSpPr>
          <p:cNvPr id="10" name="Text Box 1032"/>
          <p:cNvSpPr txBox="1">
            <a:spLocks noChangeArrowheads="1"/>
          </p:cNvSpPr>
          <p:nvPr/>
        </p:nvSpPr>
        <p:spPr bwMode="auto">
          <a:xfrm>
            <a:off x="3995936" y="5492080"/>
            <a:ext cx="16209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華康楷書體W5" pitchFamily="65" charset="-120"/>
              </a:rPr>
              <a:t>工作價值</a:t>
            </a:r>
          </a:p>
        </p:txBody>
      </p:sp>
      <p:sp>
        <p:nvSpPr>
          <p:cNvPr id="11" name="Text Box 1033"/>
          <p:cNvSpPr txBox="1">
            <a:spLocks noChangeArrowheads="1"/>
          </p:cNvSpPr>
          <p:nvPr/>
        </p:nvSpPr>
        <p:spPr bwMode="auto">
          <a:xfrm>
            <a:off x="1121347" y="3342605"/>
            <a:ext cx="615553" cy="797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r>
              <a: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華康楷書體W5" pitchFamily="65" charset="-120"/>
              </a:rPr>
              <a:t>薪資</a:t>
            </a:r>
          </a:p>
        </p:txBody>
      </p:sp>
      <p:sp>
        <p:nvSpPr>
          <p:cNvPr id="12" name="Rectangle 1038"/>
          <p:cNvSpPr>
            <a:spLocks noChangeArrowheads="1"/>
          </p:cNvSpPr>
          <p:nvPr/>
        </p:nvSpPr>
        <p:spPr bwMode="auto">
          <a:xfrm>
            <a:off x="4019724" y="3401144"/>
            <a:ext cx="1143000" cy="685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華康楷書體W5" pitchFamily="65" charset="-120"/>
              </a:rPr>
              <a:t>職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華康楷書體W5" pitchFamily="65" charset="-120"/>
              </a:rPr>
              <a:t>等</a:t>
            </a:r>
            <a:r>
              <a:rPr lang="en-US" altLang="zh-TW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華康楷書體W5" pitchFamily="65" charset="-120"/>
              </a:rPr>
              <a:t>3</a:t>
            </a:r>
            <a:endParaRPr lang="en-US" altLang="zh-TW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華康楷書體W5" pitchFamily="65" charset="-120"/>
            </a:endParaRPr>
          </a:p>
        </p:txBody>
      </p:sp>
      <p:sp>
        <p:nvSpPr>
          <p:cNvPr id="13" name="Rectangle 1039"/>
          <p:cNvSpPr>
            <a:spLocks noChangeArrowheads="1"/>
          </p:cNvSpPr>
          <p:nvPr/>
        </p:nvSpPr>
        <p:spPr bwMode="auto">
          <a:xfrm>
            <a:off x="1733724" y="4501480"/>
            <a:ext cx="1143000" cy="5334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華康楷書體W5" pitchFamily="65" charset="-120"/>
              </a:rPr>
              <a:t>職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華康楷書體W5" pitchFamily="65" charset="-120"/>
              </a:rPr>
              <a:t>等</a:t>
            </a:r>
            <a:r>
              <a:rPr lang="en-US" altLang="zh-TW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華康楷書體W5" pitchFamily="65" charset="-120"/>
              </a:rPr>
              <a:t>1</a:t>
            </a:r>
            <a:endParaRPr lang="en-US" altLang="zh-TW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華康楷書體W5" pitchFamily="65" charset="-120"/>
            </a:endParaRPr>
          </a:p>
        </p:txBody>
      </p:sp>
      <p:sp>
        <p:nvSpPr>
          <p:cNvPr id="14" name="Rectangle 1040"/>
          <p:cNvSpPr>
            <a:spLocks noChangeArrowheads="1"/>
          </p:cNvSpPr>
          <p:nvPr/>
        </p:nvSpPr>
        <p:spPr bwMode="auto">
          <a:xfrm>
            <a:off x="2876724" y="3981400"/>
            <a:ext cx="11430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華康楷書體W5" pitchFamily="65" charset="-120"/>
              </a:rPr>
              <a:t>職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華康楷書體W5" pitchFamily="65" charset="-120"/>
              </a:rPr>
              <a:t>等</a:t>
            </a:r>
            <a:r>
              <a:rPr lang="en-US" altLang="zh-TW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華康楷書體W5" pitchFamily="65" charset="-120"/>
              </a:rPr>
              <a:t>2</a:t>
            </a:r>
            <a:endParaRPr lang="en-US" altLang="zh-TW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華康楷書體W5" pitchFamily="65" charset="-120"/>
            </a:endParaRPr>
          </a:p>
        </p:txBody>
      </p:sp>
      <p:sp>
        <p:nvSpPr>
          <p:cNvPr id="15" name="Rectangle 1041"/>
          <p:cNvSpPr>
            <a:spLocks noChangeArrowheads="1"/>
          </p:cNvSpPr>
          <p:nvPr/>
        </p:nvSpPr>
        <p:spPr bwMode="auto">
          <a:xfrm>
            <a:off x="6305724" y="1926704"/>
            <a:ext cx="1143000" cy="9144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華康楷書體W5" pitchFamily="65" charset="-120"/>
              </a:rPr>
              <a:t>職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華康楷書體W5" pitchFamily="65" charset="-120"/>
              </a:rPr>
              <a:t>等</a:t>
            </a:r>
            <a:r>
              <a:rPr lang="en-US" altLang="zh-TW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華康楷書體W5" pitchFamily="65" charset="-120"/>
              </a:rPr>
              <a:t>5</a:t>
            </a:r>
            <a:endParaRPr lang="en-US" altLang="zh-TW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華康楷書體W5" pitchFamily="65" charset="-120"/>
            </a:endParaRPr>
          </a:p>
        </p:txBody>
      </p:sp>
      <p:sp>
        <p:nvSpPr>
          <p:cNvPr id="16" name="Rectangle 1042"/>
          <p:cNvSpPr>
            <a:spLocks noChangeArrowheads="1"/>
          </p:cNvSpPr>
          <p:nvPr/>
        </p:nvSpPr>
        <p:spPr bwMode="auto">
          <a:xfrm>
            <a:off x="5162724" y="2748136"/>
            <a:ext cx="1143000" cy="7620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華康楷書體W5" pitchFamily="65" charset="-120"/>
              </a:rPr>
              <a:t>職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華康楷書體W5" pitchFamily="65" charset="-120"/>
              </a:rPr>
              <a:t>等</a:t>
            </a:r>
            <a:r>
              <a:rPr lang="en-US" altLang="zh-TW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華康楷書體W5" pitchFamily="65" charset="-120"/>
              </a:rPr>
              <a:t>4</a:t>
            </a:r>
            <a:endParaRPr lang="en-US" altLang="zh-TW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華康楷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45823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i="0" dirty="0" smtClean="0"/>
              <a:t>薪級式薪資結構樣本 </a:t>
            </a:r>
            <a:endParaRPr lang="zh-TW" altLang="en-US" i="0" dirty="0"/>
          </a:p>
        </p:txBody>
      </p:sp>
      <p:grpSp>
        <p:nvGrpSpPr>
          <p:cNvPr id="4" name="群組 3"/>
          <p:cNvGrpSpPr/>
          <p:nvPr/>
        </p:nvGrpSpPr>
        <p:grpSpPr>
          <a:xfrm>
            <a:off x="357188" y="1628800"/>
            <a:ext cx="8405812" cy="3930650"/>
            <a:chOff x="357188" y="2012950"/>
            <a:chExt cx="8405812" cy="393065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357188" y="2012950"/>
              <a:ext cx="8405812" cy="804863"/>
              <a:chOff x="-324" y="1107"/>
              <a:chExt cx="5295" cy="507"/>
            </a:xfrm>
          </p:grpSpPr>
          <p:sp>
            <p:nvSpPr>
              <p:cNvPr id="1320" name="Rectangle 4"/>
              <p:cNvSpPr>
                <a:spLocks noChangeArrowheads="1"/>
              </p:cNvSpPr>
              <p:nvPr/>
            </p:nvSpPr>
            <p:spPr bwMode="auto">
              <a:xfrm>
                <a:off x="-158" y="1112"/>
                <a:ext cx="34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7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321" name="Rectangle 5"/>
              <p:cNvSpPr>
                <a:spLocks noChangeArrowheads="1"/>
              </p:cNvSpPr>
              <p:nvPr/>
            </p:nvSpPr>
            <p:spPr bwMode="auto">
              <a:xfrm>
                <a:off x="-297" y="1287"/>
                <a:ext cx="272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sz="1700">
                    <a:solidFill>
                      <a:srgbClr val="000000"/>
                    </a:solidFill>
                    <a:ea typeface="華康楷書體W5" pitchFamily="65" charset="-120"/>
                  </a:rPr>
                  <a:t>薪等</a:t>
                </a:r>
                <a:endParaRPr lang="zh-TW" altLang="en-US">
                  <a:ea typeface="華康楷書體W5" pitchFamily="65" charset="-120"/>
                </a:endParaRPr>
              </a:p>
            </p:txBody>
          </p:sp>
          <p:sp>
            <p:nvSpPr>
              <p:cNvPr id="1322" name="Rectangle 6"/>
              <p:cNvSpPr>
                <a:spLocks noChangeArrowheads="1"/>
              </p:cNvSpPr>
              <p:nvPr/>
            </p:nvSpPr>
            <p:spPr bwMode="auto">
              <a:xfrm>
                <a:off x="-20" y="1275"/>
                <a:ext cx="34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7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323" name="Rectangle 7"/>
              <p:cNvSpPr>
                <a:spLocks noChangeArrowheads="1"/>
              </p:cNvSpPr>
              <p:nvPr/>
            </p:nvSpPr>
            <p:spPr bwMode="auto">
              <a:xfrm>
                <a:off x="273" y="1112"/>
                <a:ext cx="34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7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324" name="Rectangle 8"/>
              <p:cNvSpPr>
                <a:spLocks noChangeArrowheads="1"/>
              </p:cNvSpPr>
              <p:nvPr/>
            </p:nvSpPr>
            <p:spPr bwMode="auto">
              <a:xfrm>
                <a:off x="135" y="1287"/>
                <a:ext cx="272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sz="1700">
                    <a:solidFill>
                      <a:srgbClr val="000000"/>
                    </a:solidFill>
                    <a:ea typeface="華康楷書體W5" pitchFamily="65" charset="-120"/>
                  </a:rPr>
                  <a:t>起薪</a:t>
                </a:r>
                <a:endParaRPr lang="zh-TW" altLang="en-US">
                  <a:ea typeface="華康楷書體W5" pitchFamily="65" charset="-120"/>
                </a:endParaRPr>
              </a:p>
            </p:txBody>
          </p:sp>
          <p:sp>
            <p:nvSpPr>
              <p:cNvPr id="1325" name="Rectangle 9"/>
              <p:cNvSpPr>
                <a:spLocks noChangeArrowheads="1"/>
              </p:cNvSpPr>
              <p:nvPr/>
            </p:nvSpPr>
            <p:spPr bwMode="auto">
              <a:xfrm>
                <a:off x="412" y="1275"/>
                <a:ext cx="34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7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326" name="Rectangle 10"/>
              <p:cNvSpPr>
                <a:spLocks noChangeArrowheads="1"/>
              </p:cNvSpPr>
              <p:nvPr/>
            </p:nvSpPr>
            <p:spPr bwMode="auto">
              <a:xfrm>
                <a:off x="597" y="1131"/>
                <a:ext cx="408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sz="1700" dirty="0">
                    <a:solidFill>
                      <a:srgbClr val="000000"/>
                    </a:solidFill>
                    <a:ea typeface="華康楷書體W5" pitchFamily="65" charset="-120"/>
                  </a:rPr>
                  <a:t>訓練後</a:t>
                </a:r>
                <a:endParaRPr lang="zh-TW" altLang="en-US" dirty="0">
                  <a:ea typeface="華康楷書體W5" pitchFamily="65" charset="-120"/>
                </a:endParaRPr>
              </a:p>
            </p:txBody>
          </p:sp>
          <p:sp>
            <p:nvSpPr>
              <p:cNvPr id="1327" name="Rectangle 11"/>
              <p:cNvSpPr>
                <a:spLocks noChangeArrowheads="1"/>
              </p:cNvSpPr>
              <p:nvPr/>
            </p:nvSpPr>
            <p:spPr bwMode="auto">
              <a:xfrm>
                <a:off x="1012" y="1118"/>
                <a:ext cx="34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7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328" name="Rectangle 12"/>
              <p:cNvSpPr>
                <a:spLocks noChangeArrowheads="1"/>
              </p:cNvSpPr>
              <p:nvPr/>
            </p:nvSpPr>
            <p:spPr bwMode="auto">
              <a:xfrm>
                <a:off x="552" y="1295"/>
                <a:ext cx="45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700">
                    <a:solidFill>
                      <a:srgbClr val="000000"/>
                    </a:solidFill>
                    <a:ea typeface="華康楷書體W5" pitchFamily="65" charset="-120"/>
                  </a:rPr>
                  <a:t>(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329" name="Rectangle 13"/>
              <p:cNvSpPr>
                <a:spLocks noChangeArrowheads="1"/>
              </p:cNvSpPr>
              <p:nvPr/>
            </p:nvSpPr>
            <p:spPr bwMode="auto">
              <a:xfrm>
                <a:off x="597" y="1307"/>
                <a:ext cx="408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sz="1700">
                    <a:solidFill>
                      <a:srgbClr val="000000"/>
                    </a:solidFill>
                    <a:ea typeface="華康楷書體W5" pitchFamily="65" charset="-120"/>
                  </a:rPr>
                  <a:t>三個月</a:t>
                </a:r>
                <a:endParaRPr lang="zh-TW" altLang="en-US">
                  <a:ea typeface="華康楷書體W5" pitchFamily="65" charset="-120"/>
                </a:endParaRPr>
              </a:p>
            </p:txBody>
          </p:sp>
          <p:sp>
            <p:nvSpPr>
              <p:cNvPr id="1330" name="Rectangle 14"/>
              <p:cNvSpPr>
                <a:spLocks noChangeArrowheads="1"/>
              </p:cNvSpPr>
              <p:nvPr/>
            </p:nvSpPr>
            <p:spPr bwMode="auto">
              <a:xfrm>
                <a:off x="1012" y="1295"/>
                <a:ext cx="45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700">
                    <a:solidFill>
                      <a:srgbClr val="000000"/>
                    </a:solidFill>
                    <a:ea typeface="華康楷書體W5" pitchFamily="65" charset="-120"/>
                  </a:rPr>
                  <a:t>)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331" name="Rectangle 15"/>
              <p:cNvSpPr>
                <a:spLocks noChangeArrowheads="1"/>
              </p:cNvSpPr>
              <p:nvPr/>
            </p:nvSpPr>
            <p:spPr bwMode="auto">
              <a:xfrm>
                <a:off x="1058" y="1295"/>
                <a:ext cx="34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7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332" name="Rectangle 16"/>
              <p:cNvSpPr>
                <a:spLocks noChangeArrowheads="1"/>
              </p:cNvSpPr>
              <p:nvPr/>
            </p:nvSpPr>
            <p:spPr bwMode="auto">
              <a:xfrm>
                <a:off x="1129" y="1131"/>
                <a:ext cx="408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sz="1700">
                    <a:solidFill>
                      <a:srgbClr val="000000"/>
                    </a:solidFill>
                    <a:ea typeface="華康楷書體W5" pitchFamily="65" charset="-120"/>
                  </a:rPr>
                  <a:t>第一級</a:t>
                </a:r>
                <a:endParaRPr lang="zh-TW" altLang="en-US">
                  <a:ea typeface="華康楷書體W5" pitchFamily="65" charset="-120"/>
                </a:endParaRPr>
              </a:p>
            </p:txBody>
          </p:sp>
          <p:sp>
            <p:nvSpPr>
              <p:cNvPr id="1333" name="Rectangle 17"/>
              <p:cNvSpPr>
                <a:spLocks noChangeArrowheads="1"/>
              </p:cNvSpPr>
              <p:nvPr/>
            </p:nvSpPr>
            <p:spPr bwMode="auto">
              <a:xfrm>
                <a:off x="1544" y="1118"/>
                <a:ext cx="34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7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334" name="Rectangle 18"/>
              <p:cNvSpPr>
                <a:spLocks noChangeArrowheads="1"/>
              </p:cNvSpPr>
              <p:nvPr/>
            </p:nvSpPr>
            <p:spPr bwMode="auto">
              <a:xfrm>
                <a:off x="1153" y="1295"/>
                <a:ext cx="45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700">
                    <a:solidFill>
                      <a:srgbClr val="000000"/>
                    </a:solidFill>
                    <a:ea typeface="華康楷書體W5" pitchFamily="65" charset="-120"/>
                  </a:rPr>
                  <a:t>(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335" name="Rectangle 19"/>
              <p:cNvSpPr>
                <a:spLocks noChangeArrowheads="1"/>
              </p:cNvSpPr>
              <p:nvPr/>
            </p:nvSpPr>
            <p:spPr bwMode="auto">
              <a:xfrm>
                <a:off x="1198" y="1307"/>
                <a:ext cx="272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sz="1700">
                    <a:solidFill>
                      <a:srgbClr val="000000"/>
                    </a:solidFill>
                    <a:ea typeface="華康楷書體W5" pitchFamily="65" charset="-120"/>
                  </a:rPr>
                  <a:t>一年</a:t>
                </a:r>
                <a:endParaRPr lang="zh-TW" altLang="en-US">
                  <a:ea typeface="華康楷書體W5" pitchFamily="65" charset="-120"/>
                </a:endParaRPr>
              </a:p>
            </p:txBody>
          </p:sp>
          <p:sp>
            <p:nvSpPr>
              <p:cNvPr id="1336" name="Rectangle 20"/>
              <p:cNvSpPr>
                <a:spLocks noChangeArrowheads="1"/>
              </p:cNvSpPr>
              <p:nvPr/>
            </p:nvSpPr>
            <p:spPr bwMode="auto">
              <a:xfrm>
                <a:off x="1475" y="1295"/>
                <a:ext cx="45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700">
                    <a:solidFill>
                      <a:srgbClr val="000000"/>
                    </a:solidFill>
                    <a:ea typeface="華康楷書體W5" pitchFamily="65" charset="-120"/>
                  </a:rPr>
                  <a:t>)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337" name="Rectangle 21"/>
              <p:cNvSpPr>
                <a:spLocks noChangeArrowheads="1"/>
              </p:cNvSpPr>
              <p:nvPr/>
            </p:nvSpPr>
            <p:spPr bwMode="auto">
              <a:xfrm>
                <a:off x="1521" y="1295"/>
                <a:ext cx="34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7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338" name="Rectangle 22"/>
              <p:cNvSpPr>
                <a:spLocks noChangeArrowheads="1"/>
              </p:cNvSpPr>
              <p:nvPr/>
            </p:nvSpPr>
            <p:spPr bwMode="auto">
              <a:xfrm>
                <a:off x="1659" y="1131"/>
                <a:ext cx="408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sz="1700">
                    <a:solidFill>
                      <a:srgbClr val="000000"/>
                    </a:solidFill>
                    <a:ea typeface="華康楷書體W5" pitchFamily="65" charset="-120"/>
                  </a:rPr>
                  <a:t>第二級</a:t>
                </a:r>
                <a:endParaRPr lang="zh-TW" altLang="en-US">
                  <a:ea typeface="華康楷書體W5" pitchFamily="65" charset="-120"/>
                </a:endParaRPr>
              </a:p>
            </p:txBody>
          </p:sp>
          <p:sp>
            <p:nvSpPr>
              <p:cNvPr id="1339" name="Rectangle 23"/>
              <p:cNvSpPr>
                <a:spLocks noChangeArrowheads="1"/>
              </p:cNvSpPr>
              <p:nvPr/>
            </p:nvSpPr>
            <p:spPr bwMode="auto">
              <a:xfrm>
                <a:off x="2074" y="1118"/>
                <a:ext cx="34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7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340" name="Rectangle 24"/>
              <p:cNvSpPr>
                <a:spLocks noChangeArrowheads="1"/>
              </p:cNvSpPr>
              <p:nvPr/>
            </p:nvSpPr>
            <p:spPr bwMode="auto">
              <a:xfrm>
                <a:off x="1683" y="1295"/>
                <a:ext cx="45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700">
                    <a:solidFill>
                      <a:srgbClr val="000000"/>
                    </a:solidFill>
                    <a:ea typeface="華康楷書體W5" pitchFamily="65" charset="-120"/>
                  </a:rPr>
                  <a:t>(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341" name="Rectangle 25"/>
              <p:cNvSpPr>
                <a:spLocks noChangeArrowheads="1"/>
              </p:cNvSpPr>
              <p:nvPr/>
            </p:nvSpPr>
            <p:spPr bwMode="auto">
              <a:xfrm>
                <a:off x="1728" y="1307"/>
                <a:ext cx="272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sz="1700">
                    <a:solidFill>
                      <a:srgbClr val="000000"/>
                    </a:solidFill>
                    <a:ea typeface="華康楷書體W5" pitchFamily="65" charset="-120"/>
                  </a:rPr>
                  <a:t>二年</a:t>
                </a:r>
                <a:endParaRPr lang="zh-TW" altLang="en-US">
                  <a:ea typeface="華康楷書體W5" pitchFamily="65" charset="-120"/>
                </a:endParaRPr>
              </a:p>
            </p:txBody>
          </p:sp>
          <p:sp>
            <p:nvSpPr>
              <p:cNvPr id="1342" name="Rectangle 26"/>
              <p:cNvSpPr>
                <a:spLocks noChangeArrowheads="1"/>
              </p:cNvSpPr>
              <p:nvPr/>
            </p:nvSpPr>
            <p:spPr bwMode="auto">
              <a:xfrm>
                <a:off x="2005" y="1295"/>
                <a:ext cx="45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700">
                    <a:solidFill>
                      <a:srgbClr val="000000"/>
                    </a:solidFill>
                    <a:ea typeface="華康楷書體W5" pitchFamily="65" charset="-120"/>
                  </a:rPr>
                  <a:t>)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343" name="Rectangle 27"/>
              <p:cNvSpPr>
                <a:spLocks noChangeArrowheads="1"/>
              </p:cNvSpPr>
              <p:nvPr/>
            </p:nvSpPr>
            <p:spPr bwMode="auto">
              <a:xfrm>
                <a:off x="2050" y="1295"/>
                <a:ext cx="34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7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344" name="Rectangle 28"/>
              <p:cNvSpPr>
                <a:spLocks noChangeArrowheads="1"/>
              </p:cNvSpPr>
              <p:nvPr/>
            </p:nvSpPr>
            <p:spPr bwMode="auto">
              <a:xfrm>
                <a:off x="2191" y="1131"/>
                <a:ext cx="408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sz="1700">
                    <a:solidFill>
                      <a:srgbClr val="000000"/>
                    </a:solidFill>
                    <a:ea typeface="華康楷書體W5" pitchFamily="65" charset="-120"/>
                  </a:rPr>
                  <a:t>第三級</a:t>
                </a:r>
                <a:endParaRPr lang="zh-TW" altLang="en-US">
                  <a:ea typeface="華康楷書體W5" pitchFamily="65" charset="-120"/>
                </a:endParaRPr>
              </a:p>
            </p:txBody>
          </p:sp>
          <p:sp>
            <p:nvSpPr>
              <p:cNvPr id="1345" name="Rectangle 29"/>
              <p:cNvSpPr>
                <a:spLocks noChangeArrowheads="1"/>
              </p:cNvSpPr>
              <p:nvPr/>
            </p:nvSpPr>
            <p:spPr bwMode="auto">
              <a:xfrm>
                <a:off x="2606" y="1118"/>
                <a:ext cx="34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7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346" name="Rectangle 30"/>
              <p:cNvSpPr>
                <a:spLocks noChangeArrowheads="1"/>
              </p:cNvSpPr>
              <p:nvPr/>
            </p:nvSpPr>
            <p:spPr bwMode="auto">
              <a:xfrm>
                <a:off x="2214" y="1295"/>
                <a:ext cx="45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700">
                    <a:solidFill>
                      <a:srgbClr val="000000"/>
                    </a:solidFill>
                    <a:ea typeface="華康楷書體W5" pitchFamily="65" charset="-120"/>
                  </a:rPr>
                  <a:t>(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347" name="Rectangle 31"/>
              <p:cNvSpPr>
                <a:spLocks noChangeArrowheads="1"/>
              </p:cNvSpPr>
              <p:nvPr/>
            </p:nvSpPr>
            <p:spPr bwMode="auto">
              <a:xfrm>
                <a:off x="2260" y="1307"/>
                <a:ext cx="272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sz="1700">
                    <a:solidFill>
                      <a:srgbClr val="000000"/>
                    </a:solidFill>
                    <a:ea typeface="華康楷書體W5" pitchFamily="65" charset="-120"/>
                  </a:rPr>
                  <a:t>三年</a:t>
                </a:r>
                <a:endParaRPr lang="zh-TW" altLang="en-US">
                  <a:ea typeface="華康楷書體W5" pitchFamily="65" charset="-120"/>
                </a:endParaRPr>
              </a:p>
            </p:txBody>
          </p:sp>
          <p:sp>
            <p:nvSpPr>
              <p:cNvPr id="1348" name="Rectangle 32"/>
              <p:cNvSpPr>
                <a:spLocks noChangeArrowheads="1"/>
              </p:cNvSpPr>
              <p:nvPr/>
            </p:nvSpPr>
            <p:spPr bwMode="auto">
              <a:xfrm>
                <a:off x="2537" y="1295"/>
                <a:ext cx="45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700">
                    <a:solidFill>
                      <a:srgbClr val="000000"/>
                    </a:solidFill>
                    <a:ea typeface="華康楷書體W5" pitchFamily="65" charset="-120"/>
                  </a:rPr>
                  <a:t>)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349" name="Rectangle 33"/>
              <p:cNvSpPr>
                <a:spLocks noChangeArrowheads="1"/>
              </p:cNvSpPr>
              <p:nvPr/>
            </p:nvSpPr>
            <p:spPr bwMode="auto">
              <a:xfrm>
                <a:off x="2582" y="1295"/>
                <a:ext cx="34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7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350" name="Rectangle 34"/>
              <p:cNvSpPr>
                <a:spLocks noChangeArrowheads="1"/>
              </p:cNvSpPr>
              <p:nvPr/>
            </p:nvSpPr>
            <p:spPr bwMode="auto">
              <a:xfrm>
                <a:off x="2722" y="1131"/>
                <a:ext cx="408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sz="1700">
                    <a:solidFill>
                      <a:srgbClr val="000000"/>
                    </a:solidFill>
                    <a:ea typeface="華康楷書體W5" pitchFamily="65" charset="-120"/>
                  </a:rPr>
                  <a:t>第四級</a:t>
                </a:r>
                <a:endParaRPr lang="zh-TW" altLang="en-US">
                  <a:ea typeface="華康楷書體W5" pitchFamily="65" charset="-120"/>
                </a:endParaRPr>
              </a:p>
            </p:txBody>
          </p:sp>
          <p:sp>
            <p:nvSpPr>
              <p:cNvPr id="1351" name="Rectangle 35"/>
              <p:cNvSpPr>
                <a:spLocks noChangeArrowheads="1"/>
              </p:cNvSpPr>
              <p:nvPr/>
            </p:nvSpPr>
            <p:spPr bwMode="auto">
              <a:xfrm>
                <a:off x="3137" y="1118"/>
                <a:ext cx="34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7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352" name="Rectangle 36"/>
              <p:cNvSpPr>
                <a:spLocks noChangeArrowheads="1"/>
              </p:cNvSpPr>
              <p:nvPr/>
            </p:nvSpPr>
            <p:spPr bwMode="auto">
              <a:xfrm>
                <a:off x="2746" y="1295"/>
                <a:ext cx="45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700">
                    <a:solidFill>
                      <a:srgbClr val="000000"/>
                    </a:solidFill>
                    <a:ea typeface="華康楷書體W5" pitchFamily="65" charset="-120"/>
                  </a:rPr>
                  <a:t>(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353" name="Rectangle 37"/>
              <p:cNvSpPr>
                <a:spLocks noChangeArrowheads="1"/>
              </p:cNvSpPr>
              <p:nvPr/>
            </p:nvSpPr>
            <p:spPr bwMode="auto">
              <a:xfrm>
                <a:off x="2791" y="1307"/>
                <a:ext cx="272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sz="1700">
                    <a:solidFill>
                      <a:srgbClr val="000000"/>
                    </a:solidFill>
                    <a:ea typeface="華康楷書體W5" pitchFamily="65" charset="-120"/>
                  </a:rPr>
                  <a:t>四年</a:t>
                </a:r>
                <a:endParaRPr lang="zh-TW" altLang="en-US">
                  <a:ea typeface="華康楷書體W5" pitchFamily="65" charset="-120"/>
                </a:endParaRPr>
              </a:p>
            </p:txBody>
          </p:sp>
          <p:sp>
            <p:nvSpPr>
              <p:cNvPr id="1354" name="Rectangle 38"/>
              <p:cNvSpPr>
                <a:spLocks noChangeArrowheads="1"/>
              </p:cNvSpPr>
              <p:nvPr/>
            </p:nvSpPr>
            <p:spPr bwMode="auto">
              <a:xfrm>
                <a:off x="3068" y="1295"/>
                <a:ext cx="45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700">
                    <a:solidFill>
                      <a:srgbClr val="000000"/>
                    </a:solidFill>
                    <a:ea typeface="華康楷書體W5" pitchFamily="65" charset="-120"/>
                  </a:rPr>
                  <a:t>)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355" name="Rectangle 39"/>
              <p:cNvSpPr>
                <a:spLocks noChangeArrowheads="1"/>
              </p:cNvSpPr>
              <p:nvPr/>
            </p:nvSpPr>
            <p:spPr bwMode="auto">
              <a:xfrm>
                <a:off x="3114" y="1295"/>
                <a:ext cx="34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7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356" name="Rectangle 40"/>
              <p:cNvSpPr>
                <a:spLocks noChangeArrowheads="1"/>
              </p:cNvSpPr>
              <p:nvPr/>
            </p:nvSpPr>
            <p:spPr bwMode="auto">
              <a:xfrm>
                <a:off x="3254" y="1131"/>
                <a:ext cx="408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sz="1700">
                    <a:solidFill>
                      <a:srgbClr val="000000"/>
                    </a:solidFill>
                    <a:ea typeface="華康楷書體W5" pitchFamily="65" charset="-120"/>
                  </a:rPr>
                  <a:t>第五級</a:t>
                </a:r>
                <a:endParaRPr lang="zh-TW" altLang="en-US">
                  <a:ea typeface="華康楷書體W5" pitchFamily="65" charset="-120"/>
                </a:endParaRPr>
              </a:p>
            </p:txBody>
          </p:sp>
          <p:sp>
            <p:nvSpPr>
              <p:cNvPr id="1357" name="Rectangle 41"/>
              <p:cNvSpPr>
                <a:spLocks noChangeArrowheads="1"/>
              </p:cNvSpPr>
              <p:nvPr/>
            </p:nvSpPr>
            <p:spPr bwMode="auto">
              <a:xfrm>
                <a:off x="3669" y="1118"/>
                <a:ext cx="34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7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358" name="Rectangle 42"/>
              <p:cNvSpPr>
                <a:spLocks noChangeArrowheads="1"/>
              </p:cNvSpPr>
              <p:nvPr/>
            </p:nvSpPr>
            <p:spPr bwMode="auto">
              <a:xfrm>
                <a:off x="3278" y="1295"/>
                <a:ext cx="45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700">
                    <a:solidFill>
                      <a:srgbClr val="000000"/>
                    </a:solidFill>
                    <a:ea typeface="華康楷書體W5" pitchFamily="65" charset="-120"/>
                  </a:rPr>
                  <a:t>(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359" name="Rectangle 43"/>
              <p:cNvSpPr>
                <a:spLocks noChangeArrowheads="1"/>
              </p:cNvSpPr>
              <p:nvPr/>
            </p:nvSpPr>
            <p:spPr bwMode="auto">
              <a:xfrm>
                <a:off x="3323" y="1307"/>
                <a:ext cx="272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sz="1700">
                    <a:solidFill>
                      <a:srgbClr val="000000"/>
                    </a:solidFill>
                    <a:ea typeface="華康楷書體W5" pitchFamily="65" charset="-120"/>
                  </a:rPr>
                  <a:t>五年</a:t>
                </a:r>
                <a:endParaRPr lang="zh-TW" altLang="en-US">
                  <a:ea typeface="華康楷書體W5" pitchFamily="65" charset="-120"/>
                </a:endParaRPr>
              </a:p>
            </p:txBody>
          </p:sp>
          <p:sp>
            <p:nvSpPr>
              <p:cNvPr id="1360" name="Rectangle 44"/>
              <p:cNvSpPr>
                <a:spLocks noChangeArrowheads="1"/>
              </p:cNvSpPr>
              <p:nvPr/>
            </p:nvSpPr>
            <p:spPr bwMode="auto">
              <a:xfrm>
                <a:off x="3600" y="1295"/>
                <a:ext cx="45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700">
                    <a:solidFill>
                      <a:srgbClr val="000000"/>
                    </a:solidFill>
                    <a:ea typeface="華康楷書體W5" pitchFamily="65" charset="-120"/>
                  </a:rPr>
                  <a:t>)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361" name="Rectangle 45"/>
              <p:cNvSpPr>
                <a:spLocks noChangeArrowheads="1"/>
              </p:cNvSpPr>
              <p:nvPr/>
            </p:nvSpPr>
            <p:spPr bwMode="auto">
              <a:xfrm>
                <a:off x="3645" y="1295"/>
                <a:ext cx="34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7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362" name="Rectangle 46"/>
              <p:cNvSpPr>
                <a:spLocks noChangeArrowheads="1"/>
              </p:cNvSpPr>
              <p:nvPr/>
            </p:nvSpPr>
            <p:spPr bwMode="auto">
              <a:xfrm>
                <a:off x="3786" y="1131"/>
                <a:ext cx="408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sz="1700">
                    <a:solidFill>
                      <a:srgbClr val="000000"/>
                    </a:solidFill>
                    <a:ea typeface="華康楷書體W5" pitchFamily="65" charset="-120"/>
                  </a:rPr>
                  <a:t>第六級</a:t>
                </a:r>
                <a:endParaRPr lang="zh-TW" altLang="en-US">
                  <a:ea typeface="華康楷書體W5" pitchFamily="65" charset="-120"/>
                </a:endParaRPr>
              </a:p>
            </p:txBody>
          </p:sp>
          <p:sp>
            <p:nvSpPr>
              <p:cNvPr id="1363" name="Rectangle 47"/>
              <p:cNvSpPr>
                <a:spLocks noChangeArrowheads="1"/>
              </p:cNvSpPr>
              <p:nvPr/>
            </p:nvSpPr>
            <p:spPr bwMode="auto">
              <a:xfrm>
                <a:off x="4201" y="1118"/>
                <a:ext cx="34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7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364" name="Rectangle 48"/>
              <p:cNvSpPr>
                <a:spLocks noChangeArrowheads="1"/>
              </p:cNvSpPr>
              <p:nvPr/>
            </p:nvSpPr>
            <p:spPr bwMode="auto">
              <a:xfrm>
                <a:off x="3809" y="1295"/>
                <a:ext cx="45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700">
                    <a:solidFill>
                      <a:srgbClr val="000000"/>
                    </a:solidFill>
                    <a:ea typeface="華康楷書體W5" pitchFamily="65" charset="-120"/>
                  </a:rPr>
                  <a:t>(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365" name="Rectangle 49"/>
              <p:cNvSpPr>
                <a:spLocks noChangeArrowheads="1"/>
              </p:cNvSpPr>
              <p:nvPr/>
            </p:nvSpPr>
            <p:spPr bwMode="auto">
              <a:xfrm>
                <a:off x="3855" y="1307"/>
                <a:ext cx="272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sz="1700">
                    <a:solidFill>
                      <a:srgbClr val="000000"/>
                    </a:solidFill>
                    <a:ea typeface="華康楷書體W5" pitchFamily="65" charset="-120"/>
                  </a:rPr>
                  <a:t>六年</a:t>
                </a:r>
                <a:endParaRPr lang="zh-TW" altLang="en-US">
                  <a:ea typeface="華康楷書體W5" pitchFamily="65" charset="-120"/>
                </a:endParaRPr>
              </a:p>
            </p:txBody>
          </p:sp>
          <p:sp>
            <p:nvSpPr>
              <p:cNvPr id="1366" name="Rectangle 50"/>
              <p:cNvSpPr>
                <a:spLocks noChangeArrowheads="1"/>
              </p:cNvSpPr>
              <p:nvPr/>
            </p:nvSpPr>
            <p:spPr bwMode="auto">
              <a:xfrm>
                <a:off x="4132" y="1295"/>
                <a:ext cx="45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700">
                    <a:solidFill>
                      <a:srgbClr val="000000"/>
                    </a:solidFill>
                    <a:ea typeface="華康楷書體W5" pitchFamily="65" charset="-120"/>
                  </a:rPr>
                  <a:t>)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367" name="Rectangle 51"/>
              <p:cNvSpPr>
                <a:spLocks noChangeArrowheads="1"/>
              </p:cNvSpPr>
              <p:nvPr/>
            </p:nvSpPr>
            <p:spPr bwMode="auto">
              <a:xfrm>
                <a:off x="4177" y="1295"/>
                <a:ext cx="34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7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368" name="Rectangle 52"/>
              <p:cNvSpPr>
                <a:spLocks noChangeArrowheads="1"/>
              </p:cNvSpPr>
              <p:nvPr/>
            </p:nvSpPr>
            <p:spPr bwMode="auto">
              <a:xfrm>
                <a:off x="4614" y="1112"/>
                <a:ext cx="34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7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369" name="Rectangle 53"/>
              <p:cNvSpPr>
                <a:spLocks noChangeArrowheads="1"/>
              </p:cNvSpPr>
              <p:nvPr/>
            </p:nvSpPr>
            <p:spPr bwMode="auto">
              <a:xfrm>
                <a:off x="4337" y="1287"/>
                <a:ext cx="544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sz="1700">
                    <a:solidFill>
                      <a:srgbClr val="000000"/>
                    </a:solidFill>
                    <a:ea typeface="華康楷書體W5" pitchFamily="65" charset="-120"/>
                  </a:rPr>
                  <a:t>最高薪資</a:t>
                </a:r>
                <a:endParaRPr lang="zh-TW" altLang="en-US">
                  <a:ea typeface="華康楷書體W5" pitchFamily="65" charset="-120"/>
                </a:endParaRPr>
              </a:p>
            </p:txBody>
          </p:sp>
          <p:sp>
            <p:nvSpPr>
              <p:cNvPr id="1370" name="Rectangle 54"/>
              <p:cNvSpPr>
                <a:spLocks noChangeArrowheads="1"/>
              </p:cNvSpPr>
              <p:nvPr/>
            </p:nvSpPr>
            <p:spPr bwMode="auto">
              <a:xfrm>
                <a:off x="4891" y="1275"/>
                <a:ext cx="34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7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371" name="Rectangle 55"/>
              <p:cNvSpPr>
                <a:spLocks noChangeArrowheads="1"/>
              </p:cNvSpPr>
              <p:nvPr/>
            </p:nvSpPr>
            <p:spPr bwMode="auto">
              <a:xfrm>
                <a:off x="-324" y="1107"/>
                <a:ext cx="4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72" name="Line 56"/>
              <p:cNvSpPr>
                <a:spLocks noChangeShapeType="1"/>
              </p:cNvSpPr>
              <p:nvPr/>
            </p:nvSpPr>
            <p:spPr bwMode="auto">
              <a:xfrm>
                <a:off x="-324" y="1107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73" name="Line 57"/>
              <p:cNvSpPr>
                <a:spLocks noChangeShapeType="1"/>
              </p:cNvSpPr>
              <p:nvPr/>
            </p:nvSpPr>
            <p:spPr bwMode="auto">
              <a:xfrm>
                <a:off x="-324" y="1107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74" name="Rectangle 58"/>
              <p:cNvSpPr>
                <a:spLocks noChangeArrowheads="1"/>
              </p:cNvSpPr>
              <p:nvPr/>
            </p:nvSpPr>
            <p:spPr bwMode="auto">
              <a:xfrm>
                <a:off x="-324" y="1107"/>
                <a:ext cx="4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75" name="Line 59"/>
              <p:cNvSpPr>
                <a:spLocks noChangeShapeType="1"/>
              </p:cNvSpPr>
              <p:nvPr/>
            </p:nvSpPr>
            <p:spPr bwMode="auto">
              <a:xfrm>
                <a:off x="-324" y="1107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76" name="Line 60"/>
              <p:cNvSpPr>
                <a:spLocks noChangeShapeType="1"/>
              </p:cNvSpPr>
              <p:nvPr/>
            </p:nvSpPr>
            <p:spPr bwMode="auto">
              <a:xfrm>
                <a:off x="-324" y="1107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77" name="Rectangle 61"/>
              <p:cNvSpPr>
                <a:spLocks noChangeArrowheads="1"/>
              </p:cNvSpPr>
              <p:nvPr/>
            </p:nvSpPr>
            <p:spPr bwMode="auto">
              <a:xfrm>
                <a:off x="-320" y="1107"/>
                <a:ext cx="326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78" name="Line 62"/>
              <p:cNvSpPr>
                <a:spLocks noChangeShapeType="1"/>
              </p:cNvSpPr>
              <p:nvPr/>
            </p:nvSpPr>
            <p:spPr bwMode="auto">
              <a:xfrm>
                <a:off x="-320" y="1107"/>
                <a:ext cx="32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79" name="Rectangle 63"/>
              <p:cNvSpPr>
                <a:spLocks noChangeArrowheads="1"/>
              </p:cNvSpPr>
              <p:nvPr/>
            </p:nvSpPr>
            <p:spPr bwMode="auto">
              <a:xfrm>
                <a:off x="6" y="1107"/>
                <a:ext cx="3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80" name="Line 64"/>
              <p:cNvSpPr>
                <a:spLocks noChangeShapeType="1"/>
              </p:cNvSpPr>
              <p:nvPr/>
            </p:nvSpPr>
            <p:spPr bwMode="auto">
              <a:xfrm>
                <a:off x="6" y="1107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81" name="Line 65"/>
              <p:cNvSpPr>
                <a:spLocks noChangeShapeType="1"/>
              </p:cNvSpPr>
              <p:nvPr/>
            </p:nvSpPr>
            <p:spPr bwMode="auto">
              <a:xfrm>
                <a:off x="6" y="1107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82" name="Rectangle 66"/>
              <p:cNvSpPr>
                <a:spLocks noChangeArrowheads="1"/>
              </p:cNvSpPr>
              <p:nvPr/>
            </p:nvSpPr>
            <p:spPr bwMode="auto">
              <a:xfrm>
                <a:off x="9" y="1107"/>
                <a:ext cx="52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83" name="Line 67"/>
              <p:cNvSpPr>
                <a:spLocks noChangeShapeType="1"/>
              </p:cNvSpPr>
              <p:nvPr/>
            </p:nvSpPr>
            <p:spPr bwMode="auto">
              <a:xfrm>
                <a:off x="9" y="1107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84" name="Rectangle 68"/>
              <p:cNvSpPr>
                <a:spLocks noChangeArrowheads="1"/>
              </p:cNvSpPr>
              <p:nvPr/>
            </p:nvSpPr>
            <p:spPr bwMode="auto">
              <a:xfrm>
                <a:off x="537" y="1107"/>
                <a:ext cx="4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85" name="Line 69"/>
              <p:cNvSpPr>
                <a:spLocks noChangeShapeType="1"/>
              </p:cNvSpPr>
              <p:nvPr/>
            </p:nvSpPr>
            <p:spPr bwMode="auto">
              <a:xfrm>
                <a:off x="537" y="1107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86" name="Line 70"/>
              <p:cNvSpPr>
                <a:spLocks noChangeShapeType="1"/>
              </p:cNvSpPr>
              <p:nvPr/>
            </p:nvSpPr>
            <p:spPr bwMode="auto">
              <a:xfrm>
                <a:off x="537" y="1107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87" name="Rectangle 71"/>
              <p:cNvSpPr>
                <a:spLocks noChangeArrowheads="1"/>
              </p:cNvSpPr>
              <p:nvPr/>
            </p:nvSpPr>
            <p:spPr bwMode="auto">
              <a:xfrm>
                <a:off x="541" y="1107"/>
                <a:ext cx="52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88" name="Line 72"/>
              <p:cNvSpPr>
                <a:spLocks noChangeShapeType="1"/>
              </p:cNvSpPr>
              <p:nvPr/>
            </p:nvSpPr>
            <p:spPr bwMode="auto">
              <a:xfrm>
                <a:off x="541" y="1107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89" name="Rectangle 73"/>
              <p:cNvSpPr>
                <a:spLocks noChangeArrowheads="1"/>
              </p:cNvSpPr>
              <p:nvPr/>
            </p:nvSpPr>
            <p:spPr bwMode="auto">
              <a:xfrm>
                <a:off x="1069" y="1107"/>
                <a:ext cx="4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90" name="Line 74"/>
              <p:cNvSpPr>
                <a:spLocks noChangeShapeType="1"/>
              </p:cNvSpPr>
              <p:nvPr/>
            </p:nvSpPr>
            <p:spPr bwMode="auto">
              <a:xfrm>
                <a:off x="1069" y="1107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91" name="Line 75"/>
              <p:cNvSpPr>
                <a:spLocks noChangeShapeType="1"/>
              </p:cNvSpPr>
              <p:nvPr/>
            </p:nvSpPr>
            <p:spPr bwMode="auto">
              <a:xfrm>
                <a:off x="1069" y="1107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92" name="Rectangle 76"/>
              <p:cNvSpPr>
                <a:spLocks noChangeArrowheads="1"/>
              </p:cNvSpPr>
              <p:nvPr/>
            </p:nvSpPr>
            <p:spPr bwMode="auto">
              <a:xfrm>
                <a:off x="1073" y="1107"/>
                <a:ext cx="52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93" name="Line 77"/>
              <p:cNvSpPr>
                <a:spLocks noChangeShapeType="1"/>
              </p:cNvSpPr>
              <p:nvPr/>
            </p:nvSpPr>
            <p:spPr bwMode="auto">
              <a:xfrm>
                <a:off x="1073" y="1107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94" name="Rectangle 78"/>
              <p:cNvSpPr>
                <a:spLocks noChangeArrowheads="1"/>
              </p:cNvSpPr>
              <p:nvPr/>
            </p:nvSpPr>
            <p:spPr bwMode="auto">
              <a:xfrm>
                <a:off x="1601" y="1107"/>
                <a:ext cx="3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95" name="Line 79"/>
              <p:cNvSpPr>
                <a:spLocks noChangeShapeType="1"/>
              </p:cNvSpPr>
              <p:nvPr/>
            </p:nvSpPr>
            <p:spPr bwMode="auto">
              <a:xfrm>
                <a:off x="1601" y="1107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96" name="Line 80"/>
              <p:cNvSpPr>
                <a:spLocks noChangeShapeType="1"/>
              </p:cNvSpPr>
              <p:nvPr/>
            </p:nvSpPr>
            <p:spPr bwMode="auto">
              <a:xfrm>
                <a:off x="1601" y="1107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97" name="Rectangle 81"/>
              <p:cNvSpPr>
                <a:spLocks noChangeArrowheads="1"/>
              </p:cNvSpPr>
              <p:nvPr/>
            </p:nvSpPr>
            <p:spPr bwMode="auto">
              <a:xfrm>
                <a:off x="1604" y="1107"/>
                <a:ext cx="526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98" name="Line 82"/>
              <p:cNvSpPr>
                <a:spLocks noChangeShapeType="1"/>
              </p:cNvSpPr>
              <p:nvPr/>
            </p:nvSpPr>
            <p:spPr bwMode="auto">
              <a:xfrm>
                <a:off x="1604" y="1107"/>
                <a:ext cx="52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99" name="Rectangle 83"/>
              <p:cNvSpPr>
                <a:spLocks noChangeArrowheads="1"/>
              </p:cNvSpPr>
              <p:nvPr/>
            </p:nvSpPr>
            <p:spPr bwMode="auto">
              <a:xfrm>
                <a:off x="2130" y="1107"/>
                <a:ext cx="4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00" name="Line 84"/>
              <p:cNvSpPr>
                <a:spLocks noChangeShapeType="1"/>
              </p:cNvSpPr>
              <p:nvPr/>
            </p:nvSpPr>
            <p:spPr bwMode="auto">
              <a:xfrm>
                <a:off x="2130" y="1107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01" name="Line 85"/>
              <p:cNvSpPr>
                <a:spLocks noChangeShapeType="1"/>
              </p:cNvSpPr>
              <p:nvPr/>
            </p:nvSpPr>
            <p:spPr bwMode="auto">
              <a:xfrm>
                <a:off x="2130" y="1107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02" name="Rectangle 86"/>
              <p:cNvSpPr>
                <a:spLocks noChangeArrowheads="1"/>
              </p:cNvSpPr>
              <p:nvPr/>
            </p:nvSpPr>
            <p:spPr bwMode="auto">
              <a:xfrm>
                <a:off x="2134" y="1107"/>
                <a:ext cx="52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03" name="Line 87"/>
              <p:cNvSpPr>
                <a:spLocks noChangeShapeType="1"/>
              </p:cNvSpPr>
              <p:nvPr/>
            </p:nvSpPr>
            <p:spPr bwMode="auto">
              <a:xfrm>
                <a:off x="2134" y="1107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04" name="Rectangle 88"/>
              <p:cNvSpPr>
                <a:spLocks noChangeArrowheads="1"/>
              </p:cNvSpPr>
              <p:nvPr/>
            </p:nvSpPr>
            <p:spPr bwMode="auto">
              <a:xfrm>
                <a:off x="2662" y="1107"/>
                <a:ext cx="4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05" name="Line 89"/>
              <p:cNvSpPr>
                <a:spLocks noChangeShapeType="1"/>
              </p:cNvSpPr>
              <p:nvPr/>
            </p:nvSpPr>
            <p:spPr bwMode="auto">
              <a:xfrm>
                <a:off x="2662" y="1107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06" name="Line 90"/>
              <p:cNvSpPr>
                <a:spLocks noChangeShapeType="1"/>
              </p:cNvSpPr>
              <p:nvPr/>
            </p:nvSpPr>
            <p:spPr bwMode="auto">
              <a:xfrm>
                <a:off x="2662" y="1107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07" name="Rectangle 91"/>
              <p:cNvSpPr>
                <a:spLocks noChangeArrowheads="1"/>
              </p:cNvSpPr>
              <p:nvPr/>
            </p:nvSpPr>
            <p:spPr bwMode="auto">
              <a:xfrm>
                <a:off x="2666" y="1107"/>
                <a:ext cx="52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08" name="Line 92"/>
              <p:cNvSpPr>
                <a:spLocks noChangeShapeType="1"/>
              </p:cNvSpPr>
              <p:nvPr/>
            </p:nvSpPr>
            <p:spPr bwMode="auto">
              <a:xfrm>
                <a:off x="2666" y="1107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09" name="Rectangle 93"/>
              <p:cNvSpPr>
                <a:spLocks noChangeArrowheads="1"/>
              </p:cNvSpPr>
              <p:nvPr/>
            </p:nvSpPr>
            <p:spPr bwMode="auto">
              <a:xfrm>
                <a:off x="3194" y="1107"/>
                <a:ext cx="4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10" name="Line 94"/>
              <p:cNvSpPr>
                <a:spLocks noChangeShapeType="1"/>
              </p:cNvSpPr>
              <p:nvPr/>
            </p:nvSpPr>
            <p:spPr bwMode="auto">
              <a:xfrm>
                <a:off x="3194" y="1107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11" name="Line 95"/>
              <p:cNvSpPr>
                <a:spLocks noChangeShapeType="1"/>
              </p:cNvSpPr>
              <p:nvPr/>
            </p:nvSpPr>
            <p:spPr bwMode="auto">
              <a:xfrm>
                <a:off x="3194" y="1107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12" name="Rectangle 96"/>
              <p:cNvSpPr>
                <a:spLocks noChangeArrowheads="1"/>
              </p:cNvSpPr>
              <p:nvPr/>
            </p:nvSpPr>
            <p:spPr bwMode="auto">
              <a:xfrm>
                <a:off x="3198" y="1107"/>
                <a:ext cx="52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13" name="Line 97"/>
              <p:cNvSpPr>
                <a:spLocks noChangeShapeType="1"/>
              </p:cNvSpPr>
              <p:nvPr/>
            </p:nvSpPr>
            <p:spPr bwMode="auto">
              <a:xfrm>
                <a:off x="3198" y="1107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14" name="Rectangle 98"/>
              <p:cNvSpPr>
                <a:spLocks noChangeArrowheads="1"/>
              </p:cNvSpPr>
              <p:nvPr/>
            </p:nvSpPr>
            <p:spPr bwMode="auto">
              <a:xfrm>
                <a:off x="3726" y="1107"/>
                <a:ext cx="3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15" name="Line 99"/>
              <p:cNvSpPr>
                <a:spLocks noChangeShapeType="1"/>
              </p:cNvSpPr>
              <p:nvPr/>
            </p:nvSpPr>
            <p:spPr bwMode="auto">
              <a:xfrm>
                <a:off x="3726" y="1107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16" name="Line 100"/>
              <p:cNvSpPr>
                <a:spLocks noChangeShapeType="1"/>
              </p:cNvSpPr>
              <p:nvPr/>
            </p:nvSpPr>
            <p:spPr bwMode="auto">
              <a:xfrm>
                <a:off x="3726" y="1107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17" name="Rectangle 101"/>
              <p:cNvSpPr>
                <a:spLocks noChangeArrowheads="1"/>
              </p:cNvSpPr>
              <p:nvPr/>
            </p:nvSpPr>
            <p:spPr bwMode="auto">
              <a:xfrm>
                <a:off x="3729" y="1107"/>
                <a:ext cx="52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18" name="Line 102"/>
              <p:cNvSpPr>
                <a:spLocks noChangeShapeType="1"/>
              </p:cNvSpPr>
              <p:nvPr/>
            </p:nvSpPr>
            <p:spPr bwMode="auto">
              <a:xfrm>
                <a:off x="3729" y="1107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19" name="Rectangle 103"/>
              <p:cNvSpPr>
                <a:spLocks noChangeArrowheads="1"/>
              </p:cNvSpPr>
              <p:nvPr/>
            </p:nvSpPr>
            <p:spPr bwMode="auto">
              <a:xfrm>
                <a:off x="4257" y="1107"/>
                <a:ext cx="4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20" name="Line 104"/>
              <p:cNvSpPr>
                <a:spLocks noChangeShapeType="1"/>
              </p:cNvSpPr>
              <p:nvPr/>
            </p:nvSpPr>
            <p:spPr bwMode="auto">
              <a:xfrm>
                <a:off x="4257" y="1107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21" name="Line 105"/>
              <p:cNvSpPr>
                <a:spLocks noChangeShapeType="1"/>
              </p:cNvSpPr>
              <p:nvPr/>
            </p:nvSpPr>
            <p:spPr bwMode="auto">
              <a:xfrm>
                <a:off x="4257" y="1107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22" name="Rectangle 106"/>
              <p:cNvSpPr>
                <a:spLocks noChangeArrowheads="1"/>
              </p:cNvSpPr>
              <p:nvPr/>
            </p:nvSpPr>
            <p:spPr bwMode="auto">
              <a:xfrm>
                <a:off x="4261" y="1107"/>
                <a:ext cx="706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23" name="Line 107"/>
              <p:cNvSpPr>
                <a:spLocks noChangeShapeType="1"/>
              </p:cNvSpPr>
              <p:nvPr/>
            </p:nvSpPr>
            <p:spPr bwMode="auto">
              <a:xfrm>
                <a:off x="4261" y="1107"/>
                <a:ext cx="70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24" name="Rectangle 108"/>
              <p:cNvSpPr>
                <a:spLocks noChangeArrowheads="1"/>
              </p:cNvSpPr>
              <p:nvPr/>
            </p:nvSpPr>
            <p:spPr bwMode="auto">
              <a:xfrm>
                <a:off x="4967" y="1107"/>
                <a:ext cx="4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25" name="Line 109"/>
              <p:cNvSpPr>
                <a:spLocks noChangeShapeType="1"/>
              </p:cNvSpPr>
              <p:nvPr/>
            </p:nvSpPr>
            <p:spPr bwMode="auto">
              <a:xfrm>
                <a:off x="4967" y="1107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26" name="Line 110"/>
              <p:cNvSpPr>
                <a:spLocks noChangeShapeType="1"/>
              </p:cNvSpPr>
              <p:nvPr/>
            </p:nvSpPr>
            <p:spPr bwMode="auto">
              <a:xfrm>
                <a:off x="4967" y="1107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27" name="Rectangle 111"/>
              <p:cNvSpPr>
                <a:spLocks noChangeArrowheads="1"/>
              </p:cNvSpPr>
              <p:nvPr/>
            </p:nvSpPr>
            <p:spPr bwMode="auto">
              <a:xfrm>
                <a:off x="4967" y="1107"/>
                <a:ext cx="4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28" name="Line 112"/>
              <p:cNvSpPr>
                <a:spLocks noChangeShapeType="1"/>
              </p:cNvSpPr>
              <p:nvPr/>
            </p:nvSpPr>
            <p:spPr bwMode="auto">
              <a:xfrm>
                <a:off x="4967" y="1107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29" name="Line 113"/>
              <p:cNvSpPr>
                <a:spLocks noChangeShapeType="1"/>
              </p:cNvSpPr>
              <p:nvPr/>
            </p:nvSpPr>
            <p:spPr bwMode="auto">
              <a:xfrm>
                <a:off x="4967" y="1107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30" name="Rectangle 114"/>
              <p:cNvSpPr>
                <a:spLocks noChangeArrowheads="1"/>
              </p:cNvSpPr>
              <p:nvPr/>
            </p:nvSpPr>
            <p:spPr bwMode="auto">
              <a:xfrm>
                <a:off x="-324" y="1111"/>
                <a:ext cx="4" cy="35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31" name="Line 115"/>
              <p:cNvSpPr>
                <a:spLocks noChangeShapeType="1"/>
              </p:cNvSpPr>
              <p:nvPr/>
            </p:nvSpPr>
            <p:spPr bwMode="auto">
              <a:xfrm>
                <a:off x="-324" y="1111"/>
                <a:ext cx="1" cy="35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32" name="Rectangle 116"/>
              <p:cNvSpPr>
                <a:spLocks noChangeArrowheads="1"/>
              </p:cNvSpPr>
              <p:nvPr/>
            </p:nvSpPr>
            <p:spPr bwMode="auto">
              <a:xfrm>
                <a:off x="6" y="1111"/>
                <a:ext cx="3" cy="35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33" name="Line 117"/>
              <p:cNvSpPr>
                <a:spLocks noChangeShapeType="1"/>
              </p:cNvSpPr>
              <p:nvPr/>
            </p:nvSpPr>
            <p:spPr bwMode="auto">
              <a:xfrm>
                <a:off x="6" y="1111"/>
                <a:ext cx="1" cy="35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34" name="Rectangle 118"/>
              <p:cNvSpPr>
                <a:spLocks noChangeArrowheads="1"/>
              </p:cNvSpPr>
              <p:nvPr/>
            </p:nvSpPr>
            <p:spPr bwMode="auto">
              <a:xfrm>
                <a:off x="537" y="1111"/>
                <a:ext cx="4" cy="35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35" name="Line 119"/>
              <p:cNvSpPr>
                <a:spLocks noChangeShapeType="1"/>
              </p:cNvSpPr>
              <p:nvPr/>
            </p:nvSpPr>
            <p:spPr bwMode="auto">
              <a:xfrm>
                <a:off x="537" y="1111"/>
                <a:ext cx="1" cy="35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36" name="Rectangle 120"/>
              <p:cNvSpPr>
                <a:spLocks noChangeArrowheads="1"/>
              </p:cNvSpPr>
              <p:nvPr/>
            </p:nvSpPr>
            <p:spPr bwMode="auto">
              <a:xfrm>
                <a:off x="1069" y="1111"/>
                <a:ext cx="4" cy="35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37" name="Line 121"/>
              <p:cNvSpPr>
                <a:spLocks noChangeShapeType="1"/>
              </p:cNvSpPr>
              <p:nvPr/>
            </p:nvSpPr>
            <p:spPr bwMode="auto">
              <a:xfrm>
                <a:off x="1069" y="1111"/>
                <a:ext cx="1" cy="35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38" name="Rectangle 122"/>
              <p:cNvSpPr>
                <a:spLocks noChangeArrowheads="1"/>
              </p:cNvSpPr>
              <p:nvPr/>
            </p:nvSpPr>
            <p:spPr bwMode="auto">
              <a:xfrm>
                <a:off x="1601" y="1111"/>
                <a:ext cx="3" cy="35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39" name="Line 123"/>
              <p:cNvSpPr>
                <a:spLocks noChangeShapeType="1"/>
              </p:cNvSpPr>
              <p:nvPr/>
            </p:nvSpPr>
            <p:spPr bwMode="auto">
              <a:xfrm>
                <a:off x="1601" y="1111"/>
                <a:ext cx="1" cy="35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40" name="Rectangle 124"/>
              <p:cNvSpPr>
                <a:spLocks noChangeArrowheads="1"/>
              </p:cNvSpPr>
              <p:nvPr/>
            </p:nvSpPr>
            <p:spPr bwMode="auto">
              <a:xfrm>
                <a:off x="2130" y="1111"/>
                <a:ext cx="4" cy="35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41" name="Line 125"/>
              <p:cNvSpPr>
                <a:spLocks noChangeShapeType="1"/>
              </p:cNvSpPr>
              <p:nvPr/>
            </p:nvSpPr>
            <p:spPr bwMode="auto">
              <a:xfrm>
                <a:off x="2130" y="1111"/>
                <a:ext cx="1" cy="35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42" name="Rectangle 126"/>
              <p:cNvSpPr>
                <a:spLocks noChangeArrowheads="1"/>
              </p:cNvSpPr>
              <p:nvPr/>
            </p:nvSpPr>
            <p:spPr bwMode="auto">
              <a:xfrm>
                <a:off x="2662" y="1111"/>
                <a:ext cx="4" cy="35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43" name="Line 127"/>
              <p:cNvSpPr>
                <a:spLocks noChangeShapeType="1"/>
              </p:cNvSpPr>
              <p:nvPr/>
            </p:nvSpPr>
            <p:spPr bwMode="auto">
              <a:xfrm>
                <a:off x="2662" y="1111"/>
                <a:ext cx="1" cy="35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44" name="Rectangle 128"/>
              <p:cNvSpPr>
                <a:spLocks noChangeArrowheads="1"/>
              </p:cNvSpPr>
              <p:nvPr/>
            </p:nvSpPr>
            <p:spPr bwMode="auto">
              <a:xfrm>
                <a:off x="3194" y="1111"/>
                <a:ext cx="4" cy="35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45" name="Line 129"/>
              <p:cNvSpPr>
                <a:spLocks noChangeShapeType="1"/>
              </p:cNvSpPr>
              <p:nvPr/>
            </p:nvSpPr>
            <p:spPr bwMode="auto">
              <a:xfrm>
                <a:off x="3194" y="1111"/>
                <a:ext cx="1" cy="35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46" name="Rectangle 130"/>
              <p:cNvSpPr>
                <a:spLocks noChangeArrowheads="1"/>
              </p:cNvSpPr>
              <p:nvPr/>
            </p:nvSpPr>
            <p:spPr bwMode="auto">
              <a:xfrm>
                <a:off x="3726" y="1111"/>
                <a:ext cx="3" cy="35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47" name="Line 131"/>
              <p:cNvSpPr>
                <a:spLocks noChangeShapeType="1"/>
              </p:cNvSpPr>
              <p:nvPr/>
            </p:nvSpPr>
            <p:spPr bwMode="auto">
              <a:xfrm>
                <a:off x="3726" y="1111"/>
                <a:ext cx="1" cy="35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48" name="Rectangle 132"/>
              <p:cNvSpPr>
                <a:spLocks noChangeArrowheads="1"/>
              </p:cNvSpPr>
              <p:nvPr/>
            </p:nvSpPr>
            <p:spPr bwMode="auto">
              <a:xfrm>
                <a:off x="4257" y="1111"/>
                <a:ext cx="4" cy="35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49" name="Line 133"/>
              <p:cNvSpPr>
                <a:spLocks noChangeShapeType="1"/>
              </p:cNvSpPr>
              <p:nvPr/>
            </p:nvSpPr>
            <p:spPr bwMode="auto">
              <a:xfrm>
                <a:off x="4257" y="1111"/>
                <a:ext cx="1" cy="35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50" name="Rectangle 134"/>
              <p:cNvSpPr>
                <a:spLocks noChangeArrowheads="1"/>
              </p:cNvSpPr>
              <p:nvPr/>
            </p:nvSpPr>
            <p:spPr bwMode="auto">
              <a:xfrm>
                <a:off x="4967" y="1111"/>
                <a:ext cx="4" cy="35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51" name="Line 135"/>
              <p:cNvSpPr>
                <a:spLocks noChangeShapeType="1"/>
              </p:cNvSpPr>
              <p:nvPr/>
            </p:nvSpPr>
            <p:spPr bwMode="auto">
              <a:xfrm>
                <a:off x="4967" y="1111"/>
                <a:ext cx="1" cy="35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52" name="Rectangle 136"/>
              <p:cNvSpPr>
                <a:spLocks noChangeArrowheads="1"/>
              </p:cNvSpPr>
              <p:nvPr/>
            </p:nvSpPr>
            <p:spPr bwMode="auto">
              <a:xfrm>
                <a:off x="-189" y="1470"/>
                <a:ext cx="6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500">
                    <a:solidFill>
                      <a:srgbClr val="000000"/>
                    </a:solidFill>
                    <a:ea typeface="華康楷書體W5" pitchFamily="65" charset="-120"/>
                  </a:rPr>
                  <a:t>1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453" name="Rectangle 137"/>
              <p:cNvSpPr>
                <a:spLocks noChangeArrowheads="1"/>
              </p:cNvSpPr>
              <p:nvPr/>
            </p:nvSpPr>
            <p:spPr bwMode="auto">
              <a:xfrm>
                <a:off x="-127" y="1470"/>
                <a:ext cx="3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5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454" name="Rectangle 138"/>
              <p:cNvSpPr>
                <a:spLocks noChangeArrowheads="1"/>
              </p:cNvSpPr>
              <p:nvPr/>
            </p:nvSpPr>
            <p:spPr bwMode="auto">
              <a:xfrm>
                <a:off x="113" y="1470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15,860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455" name="Rectangle 139"/>
              <p:cNvSpPr>
                <a:spLocks noChangeArrowheads="1"/>
              </p:cNvSpPr>
              <p:nvPr/>
            </p:nvSpPr>
            <p:spPr bwMode="auto">
              <a:xfrm>
                <a:off x="433" y="1470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456" name="Rectangle 140"/>
              <p:cNvSpPr>
                <a:spLocks noChangeArrowheads="1"/>
              </p:cNvSpPr>
              <p:nvPr/>
            </p:nvSpPr>
            <p:spPr bwMode="auto">
              <a:xfrm>
                <a:off x="645" y="1470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16,900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457" name="Rectangle 141"/>
              <p:cNvSpPr>
                <a:spLocks noChangeArrowheads="1"/>
              </p:cNvSpPr>
              <p:nvPr/>
            </p:nvSpPr>
            <p:spPr bwMode="auto">
              <a:xfrm>
                <a:off x="965" y="1470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458" name="Rectangle 142"/>
              <p:cNvSpPr>
                <a:spLocks noChangeArrowheads="1"/>
              </p:cNvSpPr>
              <p:nvPr/>
            </p:nvSpPr>
            <p:spPr bwMode="auto">
              <a:xfrm>
                <a:off x="1176" y="1470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18,100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459" name="Rectangle 143"/>
              <p:cNvSpPr>
                <a:spLocks noChangeArrowheads="1"/>
              </p:cNvSpPr>
              <p:nvPr/>
            </p:nvSpPr>
            <p:spPr bwMode="auto">
              <a:xfrm>
                <a:off x="1497" y="1470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460" name="Rectangle 144"/>
              <p:cNvSpPr>
                <a:spLocks noChangeArrowheads="1"/>
              </p:cNvSpPr>
              <p:nvPr/>
            </p:nvSpPr>
            <p:spPr bwMode="auto">
              <a:xfrm>
                <a:off x="1706" y="1470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19,400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461" name="Rectangle 145"/>
              <p:cNvSpPr>
                <a:spLocks noChangeArrowheads="1"/>
              </p:cNvSpPr>
              <p:nvPr/>
            </p:nvSpPr>
            <p:spPr bwMode="auto">
              <a:xfrm>
                <a:off x="2027" y="1470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462" name="Rectangle 146"/>
              <p:cNvSpPr>
                <a:spLocks noChangeArrowheads="1"/>
              </p:cNvSpPr>
              <p:nvPr/>
            </p:nvSpPr>
            <p:spPr bwMode="auto">
              <a:xfrm>
                <a:off x="2398" y="1470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463" name="Rectangle 147"/>
              <p:cNvSpPr>
                <a:spLocks noChangeArrowheads="1"/>
              </p:cNvSpPr>
              <p:nvPr/>
            </p:nvSpPr>
            <p:spPr bwMode="auto">
              <a:xfrm>
                <a:off x="2930" y="1470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464" name="Rectangle 148"/>
              <p:cNvSpPr>
                <a:spLocks noChangeArrowheads="1"/>
              </p:cNvSpPr>
              <p:nvPr/>
            </p:nvSpPr>
            <p:spPr bwMode="auto">
              <a:xfrm>
                <a:off x="3462" y="1470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465" name="Rectangle 149"/>
              <p:cNvSpPr>
                <a:spLocks noChangeArrowheads="1"/>
              </p:cNvSpPr>
              <p:nvPr/>
            </p:nvSpPr>
            <p:spPr bwMode="auto">
              <a:xfrm>
                <a:off x="3993" y="1470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466" name="Rectangle 150"/>
              <p:cNvSpPr>
                <a:spLocks noChangeArrowheads="1"/>
              </p:cNvSpPr>
              <p:nvPr/>
            </p:nvSpPr>
            <p:spPr bwMode="auto">
              <a:xfrm>
                <a:off x="4454" y="1470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21,000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467" name="Rectangle 151"/>
              <p:cNvSpPr>
                <a:spLocks noChangeArrowheads="1"/>
              </p:cNvSpPr>
              <p:nvPr/>
            </p:nvSpPr>
            <p:spPr bwMode="auto">
              <a:xfrm>
                <a:off x="4774" y="1470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468" name="Rectangle 152"/>
              <p:cNvSpPr>
                <a:spLocks noChangeArrowheads="1"/>
              </p:cNvSpPr>
              <p:nvPr/>
            </p:nvSpPr>
            <p:spPr bwMode="auto">
              <a:xfrm>
                <a:off x="-324" y="1466"/>
                <a:ext cx="4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9" name="Line 153"/>
              <p:cNvSpPr>
                <a:spLocks noChangeShapeType="1"/>
              </p:cNvSpPr>
              <p:nvPr/>
            </p:nvSpPr>
            <p:spPr bwMode="auto">
              <a:xfrm>
                <a:off x="-324" y="1466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70" name="Line 154"/>
              <p:cNvSpPr>
                <a:spLocks noChangeShapeType="1"/>
              </p:cNvSpPr>
              <p:nvPr/>
            </p:nvSpPr>
            <p:spPr bwMode="auto">
              <a:xfrm>
                <a:off x="-324" y="1466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71" name="Rectangle 155"/>
              <p:cNvSpPr>
                <a:spLocks noChangeArrowheads="1"/>
              </p:cNvSpPr>
              <p:nvPr/>
            </p:nvSpPr>
            <p:spPr bwMode="auto">
              <a:xfrm>
                <a:off x="-320" y="1466"/>
                <a:ext cx="326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72" name="Line 156"/>
              <p:cNvSpPr>
                <a:spLocks noChangeShapeType="1"/>
              </p:cNvSpPr>
              <p:nvPr/>
            </p:nvSpPr>
            <p:spPr bwMode="auto">
              <a:xfrm>
                <a:off x="-320" y="1466"/>
                <a:ext cx="32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73" name="Rectangle 157"/>
              <p:cNvSpPr>
                <a:spLocks noChangeArrowheads="1"/>
              </p:cNvSpPr>
              <p:nvPr/>
            </p:nvSpPr>
            <p:spPr bwMode="auto">
              <a:xfrm>
                <a:off x="6" y="1466"/>
                <a:ext cx="3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74" name="Line 158"/>
              <p:cNvSpPr>
                <a:spLocks noChangeShapeType="1"/>
              </p:cNvSpPr>
              <p:nvPr/>
            </p:nvSpPr>
            <p:spPr bwMode="auto">
              <a:xfrm>
                <a:off x="6" y="1466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75" name="Line 159"/>
              <p:cNvSpPr>
                <a:spLocks noChangeShapeType="1"/>
              </p:cNvSpPr>
              <p:nvPr/>
            </p:nvSpPr>
            <p:spPr bwMode="auto">
              <a:xfrm>
                <a:off x="6" y="1466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76" name="Rectangle 160"/>
              <p:cNvSpPr>
                <a:spLocks noChangeArrowheads="1"/>
              </p:cNvSpPr>
              <p:nvPr/>
            </p:nvSpPr>
            <p:spPr bwMode="auto">
              <a:xfrm>
                <a:off x="9" y="1466"/>
                <a:ext cx="52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77" name="Line 161"/>
              <p:cNvSpPr>
                <a:spLocks noChangeShapeType="1"/>
              </p:cNvSpPr>
              <p:nvPr/>
            </p:nvSpPr>
            <p:spPr bwMode="auto">
              <a:xfrm>
                <a:off x="9" y="1466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78" name="Rectangle 162"/>
              <p:cNvSpPr>
                <a:spLocks noChangeArrowheads="1"/>
              </p:cNvSpPr>
              <p:nvPr/>
            </p:nvSpPr>
            <p:spPr bwMode="auto">
              <a:xfrm>
                <a:off x="537" y="1466"/>
                <a:ext cx="4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79" name="Line 163"/>
              <p:cNvSpPr>
                <a:spLocks noChangeShapeType="1"/>
              </p:cNvSpPr>
              <p:nvPr/>
            </p:nvSpPr>
            <p:spPr bwMode="auto">
              <a:xfrm>
                <a:off x="537" y="1466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80" name="Line 164"/>
              <p:cNvSpPr>
                <a:spLocks noChangeShapeType="1"/>
              </p:cNvSpPr>
              <p:nvPr/>
            </p:nvSpPr>
            <p:spPr bwMode="auto">
              <a:xfrm>
                <a:off x="537" y="1466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81" name="Rectangle 165"/>
              <p:cNvSpPr>
                <a:spLocks noChangeArrowheads="1"/>
              </p:cNvSpPr>
              <p:nvPr/>
            </p:nvSpPr>
            <p:spPr bwMode="auto">
              <a:xfrm>
                <a:off x="541" y="1466"/>
                <a:ext cx="52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82" name="Line 166"/>
              <p:cNvSpPr>
                <a:spLocks noChangeShapeType="1"/>
              </p:cNvSpPr>
              <p:nvPr/>
            </p:nvSpPr>
            <p:spPr bwMode="auto">
              <a:xfrm>
                <a:off x="541" y="1466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83" name="Rectangle 167"/>
              <p:cNvSpPr>
                <a:spLocks noChangeArrowheads="1"/>
              </p:cNvSpPr>
              <p:nvPr/>
            </p:nvSpPr>
            <p:spPr bwMode="auto">
              <a:xfrm>
                <a:off x="1069" y="1466"/>
                <a:ext cx="4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84" name="Line 168"/>
              <p:cNvSpPr>
                <a:spLocks noChangeShapeType="1"/>
              </p:cNvSpPr>
              <p:nvPr/>
            </p:nvSpPr>
            <p:spPr bwMode="auto">
              <a:xfrm>
                <a:off x="1069" y="1466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85" name="Line 169"/>
              <p:cNvSpPr>
                <a:spLocks noChangeShapeType="1"/>
              </p:cNvSpPr>
              <p:nvPr/>
            </p:nvSpPr>
            <p:spPr bwMode="auto">
              <a:xfrm>
                <a:off x="1069" y="1466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86" name="Rectangle 170"/>
              <p:cNvSpPr>
                <a:spLocks noChangeArrowheads="1"/>
              </p:cNvSpPr>
              <p:nvPr/>
            </p:nvSpPr>
            <p:spPr bwMode="auto">
              <a:xfrm>
                <a:off x="1073" y="1466"/>
                <a:ext cx="52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87" name="Line 171"/>
              <p:cNvSpPr>
                <a:spLocks noChangeShapeType="1"/>
              </p:cNvSpPr>
              <p:nvPr/>
            </p:nvSpPr>
            <p:spPr bwMode="auto">
              <a:xfrm>
                <a:off x="1073" y="1466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88" name="Rectangle 172"/>
              <p:cNvSpPr>
                <a:spLocks noChangeArrowheads="1"/>
              </p:cNvSpPr>
              <p:nvPr/>
            </p:nvSpPr>
            <p:spPr bwMode="auto">
              <a:xfrm>
                <a:off x="1601" y="1466"/>
                <a:ext cx="3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89" name="Line 173"/>
              <p:cNvSpPr>
                <a:spLocks noChangeShapeType="1"/>
              </p:cNvSpPr>
              <p:nvPr/>
            </p:nvSpPr>
            <p:spPr bwMode="auto">
              <a:xfrm>
                <a:off x="1601" y="1466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90" name="Line 174"/>
              <p:cNvSpPr>
                <a:spLocks noChangeShapeType="1"/>
              </p:cNvSpPr>
              <p:nvPr/>
            </p:nvSpPr>
            <p:spPr bwMode="auto">
              <a:xfrm>
                <a:off x="1601" y="1466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91" name="Rectangle 175"/>
              <p:cNvSpPr>
                <a:spLocks noChangeArrowheads="1"/>
              </p:cNvSpPr>
              <p:nvPr/>
            </p:nvSpPr>
            <p:spPr bwMode="auto">
              <a:xfrm>
                <a:off x="1604" y="1466"/>
                <a:ext cx="526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92" name="Line 176"/>
              <p:cNvSpPr>
                <a:spLocks noChangeShapeType="1"/>
              </p:cNvSpPr>
              <p:nvPr/>
            </p:nvSpPr>
            <p:spPr bwMode="auto">
              <a:xfrm>
                <a:off x="1604" y="1466"/>
                <a:ext cx="52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93" name="Rectangle 177"/>
              <p:cNvSpPr>
                <a:spLocks noChangeArrowheads="1"/>
              </p:cNvSpPr>
              <p:nvPr/>
            </p:nvSpPr>
            <p:spPr bwMode="auto">
              <a:xfrm>
                <a:off x="2130" y="1466"/>
                <a:ext cx="4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94" name="Line 178"/>
              <p:cNvSpPr>
                <a:spLocks noChangeShapeType="1"/>
              </p:cNvSpPr>
              <p:nvPr/>
            </p:nvSpPr>
            <p:spPr bwMode="auto">
              <a:xfrm>
                <a:off x="2130" y="1466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95" name="Line 179"/>
              <p:cNvSpPr>
                <a:spLocks noChangeShapeType="1"/>
              </p:cNvSpPr>
              <p:nvPr/>
            </p:nvSpPr>
            <p:spPr bwMode="auto">
              <a:xfrm>
                <a:off x="2130" y="1466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96" name="Rectangle 180"/>
              <p:cNvSpPr>
                <a:spLocks noChangeArrowheads="1"/>
              </p:cNvSpPr>
              <p:nvPr/>
            </p:nvSpPr>
            <p:spPr bwMode="auto">
              <a:xfrm>
                <a:off x="2134" y="1466"/>
                <a:ext cx="52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97" name="Line 181"/>
              <p:cNvSpPr>
                <a:spLocks noChangeShapeType="1"/>
              </p:cNvSpPr>
              <p:nvPr/>
            </p:nvSpPr>
            <p:spPr bwMode="auto">
              <a:xfrm>
                <a:off x="2134" y="1466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98" name="Rectangle 182"/>
              <p:cNvSpPr>
                <a:spLocks noChangeArrowheads="1"/>
              </p:cNvSpPr>
              <p:nvPr/>
            </p:nvSpPr>
            <p:spPr bwMode="auto">
              <a:xfrm>
                <a:off x="2662" y="1466"/>
                <a:ext cx="4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99" name="Line 183"/>
              <p:cNvSpPr>
                <a:spLocks noChangeShapeType="1"/>
              </p:cNvSpPr>
              <p:nvPr/>
            </p:nvSpPr>
            <p:spPr bwMode="auto">
              <a:xfrm>
                <a:off x="2662" y="1466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00" name="Line 184"/>
              <p:cNvSpPr>
                <a:spLocks noChangeShapeType="1"/>
              </p:cNvSpPr>
              <p:nvPr/>
            </p:nvSpPr>
            <p:spPr bwMode="auto">
              <a:xfrm>
                <a:off x="2662" y="1466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01" name="Rectangle 185"/>
              <p:cNvSpPr>
                <a:spLocks noChangeArrowheads="1"/>
              </p:cNvSpPr>
              <p:nvPr/>
            </p:nvSpPr>
            <p:spPr bwMode="auto">
              <a:xfrm>
                <a:off x="2666" y="1466"/>
                <a:ext cx="52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02" name="Line 186"/>
              <p:cNvSpPr>
                <a:spLocks noChangeShapeType="1"/>
              </p:cNvSpPr>
              <p:nvPr/>
            </p:nvSpPr>
            <p:spPr bwMode="auto">
              <a:xfrm>
                <a:off x="2666" y="1466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03" name="Rectangle 187"/>
              <p:cNvSpPr>
                <a:spLocks noChangeArrowheads="1"/>
              </p:cNvSpPr>
              <p:nvPr/>
            </p:nvSpPr>
            <p:spPr bwMode="auto">
              <a:xfrm>
                <a:off x="3194" y="1466"/>
                <a:ext cx="4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04" name="Line 188"/>
              <p:cNvSpPr>
                <a:spLocks noChangeShapeType="1"/>
              </p:cNvSpPr>
              <p:nvPr/>
            </p:nvSpPr>
            <p:spPr bwMode="auto">
              <a:xfrm>
                <a:off x="3194" y="1466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05" name="Line 189"/>
              <p:cNvSpPr>
                <a:spLocks noChangeShapeType="1"/>
              </p:cNvSpPr>
              <p:nvPr/>
            </p:nvSpPr>
            <p:spPr bwMode="auto">
              <a:xfrm>
                <a:off x="3194" y="1466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06" name="Rectangle 190"/>
              <p:cNvSpPr>
                <a:spLocks noChangeArrowheads="1"/>
              </p:cNvSpPr>
              <p:nvPr/>
            </p:nvSpPr>
            <p:spPr bwMode="auto">
              <a:xfrm>
                <a:off x="3198" y="1466"/>
                <a:ext cx="52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07" name="Line 191"/>
              <p:cNvSpPr>
                <a:spLocks noChangeShapeType="1"/>
              </p:cNvSpPr>
              <p:nvPr/>
            </p:nvSpPr>
            <p:spPr bwMode="auto">
              <a:xfrm>
                <a:off x="3198" y="1466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08" name="Rectangle 192"/>
              <p:cNvSpPr>
                <a:spLocks noChangeArrowheads="1"/>
              </p:cNvSpPr>
              <p:nvPr/>
            </p:nvSpPr>
            <p:spPr bwMode="auto">
              <a:xfrm>
                <a:off x="3726" y="1466"/>
                <a:ext cx="3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09" name="Line 193"/>
              <p:cNvSpPr>
                <a:spLocks noChangeShapeType="1"/>
              </p:cNvSpPr>
              <p:nvPr/>
            </p:nvSpPr>
            <p:spPr bwMode="auto">
              <a:xfrm>
                <a:off x="3726" y="1466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10" name="Line 194"/>
              <p:cNvSpPr>
                <a:spLocks noChangeShapeType="1"/>
              </p:cNvSpPr>
              <p:nvPr/>
            </p:nvSpPr>
            <p:spPr bwMode="auto">
              <a:xfrm>
                <a:off x="3726" y="1466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11" name="Rectangle 195"/>
              <p:cNvSpPr>
                <a:spLocks noChangeArrowheads="1"/>
              </p:cNvSpPr>
              <p:nvPr/>
            </p:nvSpPr>
            <p:spPr bwMode="auto">
              <a:xfrm>
                <a:off x="3729" y="1466"/>
                <a:ext cx="52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12" name="Line 196"/>
              <p:cNvSpPr>
                <a:spLocks noChangeShapeType="1"/>
              </p:cNvSpPr>
              <p:nvPr/>
            </p:nvSpPr>
            <p:spPr bwMode="auto">
              <a:xfrm>
                <a:off x="3729" y="1466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13" name="Rectangle 197"/>
              <p:cNvSpPr>
                <a:spLocks noChangeArrowheads="1"/>
              </p:cNvSpPr>
              <p:nvPr/>
            </p:nvSpPr>
            <p:spPr bwMode="auto">
              <a:xfrm>
                <a:off x="4257" y="1466"/>
                <a:ext cx="4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14" name="Line 198"/>
              <p:cNvSpPr>
                <a:spLocks noChangeShapeType="1"/>
              </p:cNvSpPr>
              <p:nvPr/>
            </p:nvSpPr>
            <p:spPr bwMode="auto">
              <a:xfrm>
                <a:off x="4257" y="1466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15" name="Line 199"/>
              <p:cNvSpPr>
                <a:spLocks noChangeShapeType="1"/>
              </p:cNvSpPr>
              <p:nvPr/>
            </p:nvSpPr>
            <p:spPr bwMode="auto">
              <a:xfrm>
                <a:off x="4257" y="1466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16" name="Rectangle 200"/>
              <p:cNvSpPr>
                <a:spLocks noChangeArrowheads="1"/>
              </p:cNvSpPr>
              <p:nvPr/>
            </p:nvSpPr>
            <p:spPr bwMode="auto">
              <a:xfrm>
                <a:off x="4261" y="1466"/>
                <a:ext cx="706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17" name="Line 201"/>
              <p:cNvSpPr>
                <a:spLocks noChangeShapeType="1"/>
              </p:cNvSpPr>
              <p:nvPr/>
            </p:nvSpPr>
            <p:spPr bwMode="auto">
              <a:xfrm>
                <a:off x="4261" y="1466"/>
                <a:ext cx="70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18" name="Rectangle 202"/>
              <p:cNvSpPr>
                <a:spLocks noChangeArrowheads="1"/>
              </p:cNvSpPr>
              <p:nvPr/>
            </p:nvSpPr>
            <p:spPr bwMode="auto">
              <a:xfrm>
                <a:off x="4967" y="1466"/>
                <a:ext cx="4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19" name="Line 203"/>
              <p:cNvSpPr>
                <a:spLocks noChangeShapeType="1"/>
              </p:cNvSpPr>
              <p:nvPr/>
            </p:nvSpPr>
            <p:spPr bwMode="auto">
              <a:xfrm>
                <a:off x="4967" y="1466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6" name="Group 204"/>
            <p:cNvGrpSpPr>
              <a:grpSpLocks/>
            </p:cNvGrpSpPr>
            <p:nvPr/>
          </p:nvGrpSpPr>
          <p:grpSpPr bwMode="auto">
            <a:xfrm>
              <a:off x="357188" y="2582863"/>
              <a:ext cx="8405812" cy="688975"/>
              <a:chOff x="-324" y="1466"/>
              <a:chExt cx="5295" cy="434"/>
            </a:xfrm>
          </p:grpSpPr>
          <p:sp>
            <p:nvSpPr>
              <p:cNvPr id="1120" name="Line 205"/>
              <p:cNvSpPr>
                <a:spLocks noChangeShapeType="1"/>
              </p:cNvSpPr>
              <p:nvPr/>
            </p:nvSpPr>
            <p:spPr bwMode="auto">
              <a:xfrm>
                <a:off x="4967" y="1466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21" name="Rectangle 206"/>
              <p:cNvSpPr>
                <a:spLocks noChangeArrowheads="1"/>
              </p:cNvSpPr>
              <p:nvPr/>
            </p:nvSpPr>
            <p:spPr bwMode="auto">
              <a:xfrm>
                <a:off x="-324" y="1470"/>
                <a:ext cx="4" cy="14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22" name="Line 207"/>
              <p:cNvSpPr>
                <a:spLocks noChangeShapeType="1"/>
              </p:cNvSpPr>
              <p:nvPr/>
            </p:nvSpPr>
            <p:spPr bwMode="auto">
              <a:xfrm>
                <a:off x="-324" y="1470"/>
                <a:ext cx="1" cy="1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23" name="Rectangle 208"/>
              <p:cNvSpPr>
                <a:spLocks noChangeArrowheads="1"/>
              </p:cNvSpPr>
              <p:nvPr/>
            </p:nvSpPr>
            <p:spPr bwMode="auto">
              <a:xfrm>
                <a:off x="6" y="1470"/>
                <a:ext cx="3" cy="14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24" name="Line 209"/>
              <p:cNvSpPr>
                <a:spLocks noChangeShapeType="1"/>
              </p:cNvSpPr>
              <p:nvPr/>
            </p:nvSpPr>
            <p:spPr bwMode="auto">
              <a:xfrm>
                <a:off x="6" y="1470"/>
                <a:ext cx="1" cy="1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25" name="Rectangle 210"/>
              <p:cNvSpPr>
                <a:spLocks noChangeArrowheads="1"/>
              </p:cNvSpPr>
              <p:nvPr/>
            </p:nvSpPr>
            <p:spPr bwMode="auto">
              <a:xfrm>
                <a:off x="537" y="1470"/>
                <a:ext cx="4" cy="14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26" name="Line 211"/>
              <p:cNvSpPr>
                <a:spLocks noChangeShapeType="1"/>
              </p:cNvSpPr>
              <p:nvPr/>
            </p:nvSpPr>
            <p:spPr bwMode="auto">
              <a:xfrm>
                <a:off x="537" y="1470"/>
                <a:ext cx="1" cy="1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27" name="Rectangle 212"/>
              <p:cNvSpPr>
                <a:spLocks noChangeArrowheads="1"/>
              </p:cNvSpPr>
              <p:nvPr/>
            </p:nvSpPr>
            <p:spPr bwMode="auto">
              <a:xfrm>
                <a:off x="1069" y="1470"/>
                <a:ext cx="4" cy="14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28" name="Line 213"/>
              <p:cNvSpPr>
                <a:spLocks noChangeShapeType="1"/>
              </p:cNvSpPr>
              <p:nvPr/>
            </p:nvSpPr>
            <p:spPr bwMode="auto">
              <a:xfrm>
                <a:off x="1069" y="1470"/>
                <a:ext cx="1" cy="1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29" name="Rectangle 214"/>
              <p:cNvSpPr>
                <a:spLocks noChangeArrowheads="1"/>
              </p:cNvSpPr>
              <p:nvPr/>
            </p:nvSpPr>
            <p:spPr bwMode="auto">
              <a:xfrm>
                <a:off x="1601" y="1470"/>
                <a:ext cx="3" cy="14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30" name="Line 215"/>
              <p:cNvSpPr>
                <a:spLocks noChangeShapeType="1"/>
              </p:cNvSpPr>
              <p:nvPr/>
            </p:nvSpPr>
            <p:spPr bwMode="auto">
              <a:xfrm>
                <a:off x="1601" y="1470"/>
                <a:ext cx="1" cy="1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31" name="Rectangle 216"/>
              <p:cNvSpPr>
                <a:spLocks noChangeArrowheads="1"/>
              </p:cNvSpPr>
              <p:nvPr/>
            </p:nvSpPr>
            <p:spPr bwMode="auto">
              <a:xfrm>
                <a:off x="2130" y="1470"/>
                <a:ext cx="4" cy="14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32" name="Line 217"/>
              <p:cNvSpPr>
                <a:spLocks noChangeShapeType="1"/>
              </p:cNvSpPr>
              <p:nvPr/>
            </p:nvSpPr>
            <p:spPr bwMode="auto">
              <a:xfrm>
                <a:off x="2130" y="1470"/>
                <a:ext cx="1" cy="1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33" name="Rectangle 218"/>
              <p:cNvSpPr>
                <a:spLocks noChangeArrowheads="1"/>
              </p:cNvSpPr>
              <p:nvPr/>
            </p:nvSpPr>
            <p:spPr bwMode="auto">
              <a:xfrm>
                <a:off x="2662" y="1470"/>
                <a:ext cx="4" cy="14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34" name="Line 219"/>
              <p:cNvSpPr>
                <a:spLocks noChangeShapeType="1"/>
              </p:cNvSpPr>
              <p:nvPr/>
            </p:nvSpPr>
            <p:spPr bwMode="auto">
              <a:xfrm>
                <a:off x="2662" y="1470"/>
                <a:ext cx="1" cy="1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35" name="Rectangle 220"/>
              <p:cNvSpPr>
                <a:spLocks noChangeArrowheads="1"/>
              </p:cNvSpPr>
              <p:nvPr/>
            </p:nvSpPr>
            <p:spPr bwMode="auto">
              <a:xfrm>
                <a:off x="3194" y="1470"/>
                <a:ext cx="4" cy="14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36" name="Line 221"/>
              <p:cNvSpPr>
                <a:spLocks noChangeShapeType="1"/>
              </p:cNvSpPr>
              <p:nvPr/>
            </p:nvSpPr>
            <p:spPr bwMode="auto">
              <a:xfrm>
                <a:off x="3194" y="1470"/>
                <a:ext cx="1" cy="1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37" name="Rectangle 222"/>
              <p:cNvSpPr>
                <a:spLocks noChangeArrowheads="1"/>
              </p:cNvSpPr>
              <p:nvPr/>
            </p:nvSpPr>
            <p:spPr bwMode="auto">
              <a:xfrm>
                <a:off x="3726" y="1470"/>
                <a:ext cx="3" cy="14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38" name="Line 223"/>
              <p:cNvSpPr>
                <a:spLocks noChangeShapeType="1"/>
              </p:cNvSpPr>
              <p:nvPr/>
            </p:nvSpPr>
            <p:spPr bwMode="auto">
              <a:xfrm>
                <a:off x="3726" y="1470"/>
                <a:ext cx="1" cy="1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39" name="Rectangle 224"/>
              <p:cNvSpPr>
                <a:spLocks noChangeArrowheads="1"/>
              </p:cNvSpPr>
              <p:nvPr/>
            </p:nvSpPr>
            <p:spPr bwMode="auto">
              <a:xfrm>
                <a:off x="4257" y="1470"/>
                <a:ext cx="4" cy="14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40" name="Line 225"/>
              <p:cNvSpPr>
                <a:spLocks noChangeShapeType="1"/>
              </p:cNvSpPr>
              <p:nvPr/>
            </p:nvSpPr>
            <p:spPr bwMode="auto">
              <a:xfrm>
                <a:off x="4257" y="1470"/>
                <a:ext cx="1" cy="1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41" name="Rectangle 226"/>
              <p:cNvSpPr>
                <a:spLocks noChangeArrowheads="1"/>
              </p:cNvSpPr>
              <p:nvPr/>
            </p:nvSpPr>
            <p:spPr bwMode="auto">
              <a:xfrm>
                <a:off x="4967" y="1470"/>
                <a:ext cx="4" cy="14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42" name="Line 227"/>
              <p:cNvSpPr>
                <a:spLocks noChangeShapeType="1"/>
              </p:cNvSpPr>
              <p:nvPr/>
            </p:nvSpPr>
            <p:spPr bwMode="auto">
              <a:xfrm>
                <a:off x="4967" y="1470"/>
                <a:ext cx="1" cy="1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43" name="Rectangle 228"/>
              <p:cNvSpPr>
                <a:spLocks noChangeArrowheads="1"/>
              </p:cNvSpPr>
              <p:nvPr/>
            </p:nvSpPr>
            <p:spPr bwMode="auto">
              <a:xfrm>
                <a:off x="-189" y="1613"/>
                <a:ext cx="6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500">
                    <a:solidFill>
                      <a:srgbClr val="000000"/>
                    </a:solidFill>
                    <a:ea typeface="華康楷書體W5" pitchFamily="65" charset="-120"/>
                  </a:rPr>
                  <a:t>2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144" name="Rectangle 229"/>
              <p:cNvSpPr>
                <a:spLocks noChangeArrowheads="1"/>
              </p:cNvSpPr>
              <p:nvPr/>
            </p:nvSpPr>
            <p:spPr bwMode="auto">
              <a:xfrm>
                <a:off x="-127" y="1613"/>
                <a:ext cx="3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5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145" name="Rectangle 230"/>
              <p:cNvSpPr>
                <a:spLocks noChangeArrowheads="1"/>
              </p:cNvSpPr>
              <p:nvPr/>
            </p:nvSpPr>
            <p:spPr bwMode="auto">
              <a:xfrm>
                <a:off x="113" y="1613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19,000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146" name="Rectangle 231"/>
              <p:cNvSpPr>
                <a:spLocks noChangeArrowheads="1"/>
              </p:cNvSpPr>
              <p:nvPr/>
            </p:nvSpPr>
            <p:spPr bwMode="auto">
              <a:xfrm>
                <a:off x="433" y="1613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147" name="Rectangle 232"/>
              <p:cNvSpPr>
                <a:spLocks noChangeArrowheads="1"/>
              </p:cNvSpPr>
              <p:nvPr/>
            </p:nvSpPr>
            <p:spPr bwMode="auto">
              <a:xfrm>
                <a:off x="645" y="1613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20,300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148" name="Rectangle 233"/>
              <p:cNvSpPr>
                <a:spLocks noChangeArrowheads="1"/>
              </p:cNvSpPr>
              <p:nvPr/>
            </p:nvSpPr>
            <p:spPr bwMode="auto">
              <a:xfrm>
                <a:off x="965" y="1613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149" name="Rectangle 234"/>
              <p:cNvSpPr>
                <a:spLocks noChangeArrowheads="1"/>
              </p:cNvSpPr>
              <p:nvPr/>
            </p:nvSpPr>
            <p:spPr bwMode="auto">
              <a:xfrm>
                <a:off x="1176" y="1613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21,700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150" name="Rectangle 235"/>
              <p:cNvSpPr>
                <a:spLocks noChangeArrowheads="1"/>
              </p:cNvSpPr>
              <p:nvPr/>
            </p:nvSpPr>
            <p:spPr bwMode="auto">
              <a:xfrm>
                <a:off x="1497" y="1613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151" name="Rectangle 236"/>
              <p:cNvSpPr>
                <a:spLocks noChangeArrowheads="1"/>
              </p:cNvSpPr>
              <p:nvPr/>
            </p:nvSpPr>
            <p:spPr bwMode="auto">
              <a:xfrm>
                <a:off x="1706" y="1613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23,300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152" name="Rectangle 237"/>
              <p:cNvSpPr>
                <a:spLocks noChangeArrowheads="1"/>
              </p:cNvSpPr>
              <p:nvPr/>
            </p:nvSpPr>
            <p:spPr bwMode="auto">
              <a:xfrm>
                <a:off x="2027" y="1613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153" name="Rectangle 238"/>
              <p:cNvSpPr>
                <a:spLocks noChangeArrowheads="1"/>
              </p:cNvSpPr>
              <p:nvPr/>
            </p:nvSpPr>
            <p:spPr bwMode="auto">
              <a:xfrm>
                <a:off x="2238" y="1613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24,900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154" name="Rectangle 239"/>
              <p:cNvSpPr>
                <a:spLocks noChangeArrowheads="1"/>
              </p:cNvSpPr>
              <p:nvPr/>
            </p:nvSpPr>
            <p:spPr bwMode="auto">
              <a:xfrm>
                <a:off x="2558" y="1613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155" name="Rectangle 240"/>
              <p:cNvSpPr>
                <a:spLocks noChangeArrowheads="1"/>
              </p:cNvSpPr>
              <p:nvPr/>
            </p:nvSpPr>
            <p:spPr bwMode="auto">
              <a:xfrm>
                <a:off x="2930" y="1613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156" name="Rectangle 241"/>
              <p:cNvSpPr>
                <a:spLocks noChangeArrowheads="1"/>
              </p:cNvSpPr>
              <p:nvPr/>
            </p:nvSpPr>
            <p:spPr bwMode="auto">
              <a:xfrm>
                <a:off x="3462" y="1613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157" name="Rectangle 242"/>
              <p:cNvSpPr>
                <a:spLocks noChangeArrowheads="1"/>
              </p:cNvSpPr>
              <p:nvPr/>
            </p:nvSpPr>
            <p:spPr bwMode="auto">
              <a:xfrm>
                <a:off x="3993" y="1613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158" name="Rectangle 243"/>
              <p:cNvSpPr>
                <a:spLocks noChangeArrowheads="1"/>
              </p:cNvSpPr>
              <p:nvPr/>
            </p:nvSpPr>
            <p:spPr bwMode="auto">
              <a:xfrm>
                <a:off x="4454" y="1613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27,000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159" name="Rectangle 244"/>
              <p:cNvSpPr>
                <a:spLocks noChangeArrowheads="1"/>
              </p:cNvSpPr>
              <p:nvPr/>
            </p:nvSpPr>
            <p:spPr bwMode="auto">
              <a:xfrm>
                <a:off x="4774" y="1613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160" name="Rectangle 245"/>
              <p:cNvSpPr>
                <a:spLocks noChangeArrowheads="1"/>
              </p:cNvSpPr>
              <p:nvPr/>
            </p:nvSpPr>
            <p:spPr bwMode="auto">
              <a:xfrm>
                <a:off x="-324" y="1610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61" name="Line 246"/>
              <p:cNvSpPr>
                <a:spLocks noChangeShapeType="1"/>
              </p:cNvSpPr>
              <p:nvPr/>
            </p:nvSpPr>
            <p:spPr bwMode="auto">
              <a:xfrm>
                <a:off x="-324" y="1610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62" name="Line 247"/>
              <p:cNvSpPr>
                <a:spLocks noChangeShapeType="1"/>
              </p:cNvSpPr>
              <p:nvPr/>
            </p:nvSpPr>
            <p:spPr bwMode="auto">
              <a:xfrm>
                <a:off x="-324" y="161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63" name="Rectangle 248"/>
              <p:cNvSpPr>
                <a:spLocks noChangeArrowheads="1"/>
              </p:cNvSpPr>
              <p:nvPr/>
            </p:nvSpPr>
            <p:spPr bwMode="auto">
              <a:xfrm>
                <a:off x="-320" y="1610"/>
                <a:ext cx="326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64" name="Line 249"/>
              <p:cNvSpPr>
                <a:spLocks noChangeShapeType="1"/>
              </p:cNvSpPr>
              <p:nvPr/>
            </p:nvSpPr>
            <p:spPr bwMode="auto">
              <a:xfrm>
                <a:off x="-320" y="1610"/>
                <a:ext cx="32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65" name="Rectangle 250"/>
              <p:cNvSpPr>
                <a:spLocks noChangeArrowheads="1"/>
              </p:cNvSpPr>
              <p:nvPr/>
            </p:nvSpPr>
            <p:spPr bwMode="auto">
              <a:xfrm>
                <a:off x="6" y="1610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66" name="Line 251"/>
              <p:cNvSpPr>
                <a:spLocks noChangeShapeType="1"/>
              </p:cNvSpPr>
              <p:nvPr/>
            </p:nvSpPr>
            <p:spPr bwMode="auto">
              <a:xfrm>
                <a:off x="6" y="1610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67" name="Line 252"/>
              <p:cNvSpPr>
                <a:spLocks noChangeShapeType="1"/>
              </p:cNvSpPr>
              <p:nvPr/>
            </p:nvSpPr>
            <p:spPr bwMode="auto">
              <a:xfrm>
                <a:off x="6" y="161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68" name="Rectangle 253"/>
              <p:cNvSpPr>
                <a:spLocks noChangeArrowheads="1"/>
              </p:cNvSpPr>
              <p:nvPr/>
            </p:nvSpPr>
            <p:spPr bwMode="auto">
              <a:xfrm>
                <a:off x="9" y="1610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69" name="Line 254"/>
              <p:cNvSpPr>
                <a:spLocks noChangeShapeType="1"/>
              </p:cNvSpPr>
              <p:nvPr/>
            </p:nvSpPr>
            <p:spPr bwMode="auto">
              <a:xfrm>
                <a:off x="9" y="1610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70" name="Rectangle 255"/>
              <p:cNvSpPr>
                <a:spLocks noChangeArrowheads="1"/>
              </p:cNvSpPr>
              <p:nvPr/>
            </p:nvSpPr>
            <p:spPr bwMode="auto">
              <a:xfrm>
                <a:off x="537" y="1610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71" name="Line 256"/>
              <p:cNvSpPr>
                <a:spLocks noChangeShapeType="1"/>
              </p:cNvSpPr>
              <p:nvPr/>
            </p:nvSpPr>
            <p:spPr bwMode="auto">
              <a:xfrm>
                <a:off x="537" y="1610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72" name="Line 257"/>
              <p:cNvSpPr>
                <a:spLocks noChangeShapeType="1"/>
              </p:cNvSpPr>
              <p:nvPr/>
            </p:nvSpPr>
            <p:spPr bwMode="auto">
              <a:xfrm>
                <a:off x="537" y="161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73" name="Rectangle 258"/>
              <p:cNvSpPr>
                <a:spLocks noChangeArrowheads="1"/>
              </p:cNvSpPr>
              <p:nvPr/>
            </p:nvSpPr>
            <p:spPr bwMode="auto">
              <a:xfrm>
                <a:off x="541" y="1610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74" name="Line 259"/>
              <p:cNvSpPr>
                <a:spLocks noChangeShapeType="1"/>
              </p:cNvSpPr>
              <p:nvPr/>
            </p:nvSpPr>
            <p:spPr bwMode="auto">
              <a:xfrm>
                <a:off x="541" y="1610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75" name="Rectangle 260"/>
              <p:cNvSpPr>
                <a:spLocks noChangeArrowheads="1"/>
              </p:cNvSpPr>
              <p:nvPr/>
            </p:nvSpPr>
            <p:spPr bwMode="auto">
              <a:xfrm>
                <a:off x="1069" y="1610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76" name="Line 261"/>
              <p:cNvSpPr>
                <a:spLocks noChangeShapeType="1"/>
              </p:cNvSpPr>
              <p:nvPr/>
            </p:nvSpPr>
            <p:spPr bwMode="auto">
              <a:xfrm>
                <a:off x="1069" y="1610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77" name="Line 262"/>
              <p:cNvSpPr>
                <a:spLocks noChangeShapeType="1"/>
              </p:cNvSpPr>
              <p:nvPr/>
            </p:nvSpPr>
            <p:spPr bwMode="auto">
              <a:xfrm>
                <a:off x="1069" y="161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78" name="Rectangle 263"/>
              <p:cNvSpPr>
                <a:spLocks noChangeArrowheads="1"/>
              </p:cNvSpPr>
              <p:nvPr/>
            </p:nvSpPr>
            <p:spPr bwMode="auto">
              <a:xfrm>
                <a:off x="1073" y="1610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79" name="Line 264"/>
              <p:cNvSpPr>
                <a:spLocks noChangeShapeType="1"/>
              </p:cNvSpPr>
              <p:nvPr/>
            </p:nvSpPr>
            <p:spPr bwMode="auto">
              <a:xfrm>
                <a:off x="1073" y="1610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80" name="Rectangle 265"/>
              <p:cNvSpPr>
                <a:spLocks noChangeArrowheads="1"/>
              </p:cNvSpPr>
              <p:nvPr/>
            </p:nvSpPr>
            <p:spPr bwMode="auto">
              <a:xfrm>
                <a:off x="1601" y="1610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81" name="Line 266"/>
              <p:cNvSpPr>
                <a:spLocks noChangeShapeType="1"/>
              </p:cNvSpPr>
              <p:nvPr/>
            </p:nvSpPr>
            <p:spPr bwMode="auto">
              <a:xfrm>
                <a:off x="1601" y="1610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82" name="Line 267"/>
              <p:cNvSpPr>
                <a:spLocks noChangeShapeType="1"/>
              </p:cNvSpPr>
              <p:nvPr/>
            </p:nvSpPr>
            <p:spPr bwMode="auto">
              <a:xfrm>
                <a:off x="1601" y="161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83" name="Rectangle 268"/>
              <p:cNvSpPr>
                <a:spLocks noChangeArrowheads="1"/>
              </p:cNvSpPr>
              <p:nvPr/>
            </p:nvSpPr>
            <p:spPr bwMode="auto">
              <a:xfrm>
                <a:off x="1604" y="1610"/>
                <a:ext cx="526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84" name="Line 269"/>
              <p:cNvSpPr>
                <a:spLocks noChangeShapeType="1"/>
              </p:cNvSpPr>
              <p:nvPr/>
            </p:nvSpPr>
            <p:spPr bwMode="auto">
              <a:xfrm>
                <a:off x="1604" y="1610"/>
                <a:ext cx="52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85" name="Rectangle 270"/>
              <p:cNvSpPr>
                <a:spLocks noChangeArrowheads="1"/>
              </p:cNvSpPr>
              <p:nvPr/>
            </p:nvSpPr>
            <p:spPr bwMode="auto">
              <a:xfrm>
                <a:off x="2130" y="1610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86" name="Line 271"/>
              <p:cNvSpPr>
                <a:spLocks noChangeShapeType="1"/>
              </p:cNvSpPr>
              <p:nvPr/>
            </p:nvSpPr>
            <p:spPr bwMode="auto">
              <a:xfrm>
                <a:off x="2130" y="1610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87" name="Line 272"/>
              <p:cNvSpPr>
                <a:spLocks noChangeShapeType="1"/>
              </p:cNvSpPr>
              <p:nvPr/>
            </p:nvSpPr>
            <p:spPr bwMode="auto">
              <a:xfrm>
                <a:off x="2130" y="161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88" name="Rectangle 273"/>
              <p:cNvSpPr>
                <a:spLocks noChangeArrowheads="1"/>
              </p:cNvSpPr>
              <p:nvPr/>
            </p:nvSpPr>
            <p:spPr bwMode="auto">
              <a:xfrm>
                <a:off x="2134" y="1610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89" name="Line 274"/>
              <p:cNvSpPr>
                <a:spLocks noChangeShapeType="1"/>
              </p:cNvSpPr>
              <p:nvPr/>
            </p:nvSpPr>
            <p:spPr bwMode="auto">
              <a:xfrm>
                <a:off x="2134" y="1610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90" name="Rectangle 275"/>
              <p:cNvSpPr>
                <a:spLocks noChangeArrowheads="1"/>
              </p:cNvSpPr>
              <p:nvPr/>
            </p:nvSpPr>
            <p:spPr bwMode="auto">
              <a:xfrm>
                <a:off x="2662" y="1610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91" name="Line 276"/>
              <p:cNvSpPr>
                <a:spLocks noChangeShapeType="1"/>
              </p:cNvSpPr>
              <p:nvPr/>
            </p:nvSpPr>
            <p:spPr bwMode="auto">
              <a:xfrm>
                <a:off x="2662" y="1610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92" name="Line 277"/>
              <p:cNvSpPr>
                <a:spLocks noChangeShapeType="1"/>
              </p:cNvSpPr>
              <p:nvPr/>
            </p:nvSpPr>
            <p:spPr bwMode="auto">
              <a:xfrm>
                <a:off x="2662" y="161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93" name="Rectangle 278"/>
              <p:cNvSpPr>
                <a:spLocks noChangeArrowheads="1"/>
              </p:cNvSpPr>
              <p:nvPr/>
            </p:nvSpPr>
            <p:spPr bwMode="auto">
              <a:xfrm>
                <a:off x="2666" y="1610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94" name="Line 279"/>
              <p:cNvSpPr>
                <a:spLocks noChangeShapeType="1"/>
              </p:cNvSpPr>
              <p:nvPr/>
            </p:nvSpPr>
            <p:spPr bwMode="auto">
              <a:xfrm>
                <a:off x="2666" y="1610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95" name="Rectangle 280"/>
              <p:cNvSpPr>
                <a:spLocks noChangeArrowheads="1"/>
              </p:cNvSpPr>
              <p:nvPr/>
            </p:nvSpPr>
            <p:spPr bwMode="auto">
              <a:xfrm>
                <a:off x="3194" y="1610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96" name="Line 281"/>
              <p:cNvSpPr>
                <a:spLocks noChangeShapeType="1"/>
              </p:cNvSpPr>
              <p:nvPr/>
            </p:nvSpPr>
            <p:spPr bwMode="auto">
              <a:xfrm>
                <a:off x="3194" y="1610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97" name="Line 282"/>
              <p:cNvSpPr>
                <a:spLocks noChangeShapeType="1"/>
              </p:cNvSpPr>
              <p:nvPr/>
            </p:nvSpPr>
            <p:spPr bwMode="auto">
              <a:xfrm>
                <a:off x="3194" y="161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98" name="Rectangle 283"/>
              <p:cNvSpPr>
                <a:spLocks noChangeArrowheads="1"/>
              </p:cNvSpPr>
              <p:nvPr/>
            </p:nvSpPr>
            <p:spPr bwMode="auto">
              <a:xfrm>
                <a:off x="3198" y="1610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99" name="Line 284"/>
              <p:cNvSpPr>
                <a:spLocks noChangeShapeType="1"/>
              </p:cNvSpPr>
              <p:nvPr/>
            </p:nvSpPr>
            <p:spPr bwMode="auto">
              <a:xfrm>
                <a:off x="3198" y="1610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00" name="Rectangle 285"/>
              <p:cNvSpPr>
                <a:spLocks noChangeArrowheads="1"/>
              </p:cNvSpPr>
              <p:nvPr/>
            </p:nvSpPr>
            <p:spPr bwMode="auto">
              <a:xfrm>
                <a:off x="3726" y="1610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01" name="Line 286"/>
              <p:cNvSpPr>
                <a:spLocks noChangeShapeType="1"/>
              </p:cNvSpPr>
              <p:nvPr/>
            </p:nvSpPr>
            <p:spPr bwMode="auto">
              <a:xfrm>
                <a:off x="3726" y="1610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02" name="Line 287"/>
              <p:cNvSpPr>
                <a:spLocks noChangeShapeType="1"/>
              </p:cNvSpPr>
              <p:nvPr/>
            </p:nvSpPr>
            <p:spPr bwMode="auto">
              <a:xfrm>
                <a:off x="3726" y="161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03" name="Rectangle 288"/>
              <p:cNvSpPr>
                <a:spLocks noChangeArrowheads="1"/>
              </p:cNvSpPr>
              <p:nvPr/>
            </p:nvSpPr>
            <p:spPr bwMode="auto">
              <a:xfrm>
                <a:off x="3729" y="1610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04" name="Line 289"/>
              <p:cNvSpPr>
                <a:spLocks noChangeShapeType="1"/>
              </p:cNvSpPr>
              <p:nvPr/>
            </p:nvSpPr>
            <p:spPr bwMode="auto">
              <a:xfrm>
                <a:off x="3729" y="1610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05" name="Rectangle 290"/>
              <p:cNvSpPr>
                <a:spLocks noChangeArrowheads="1"/>
              </p:cNvSpPr>
              <p:nvPr/>
            </p:nvSpPr>
            <p:spPr bwMode="auto">
              <a:xfrm>
                <a:off x="4257" y="1610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06" name="Line 291"/>
              <p:cNvSpPr>
                <a:spLocks noChangeShapeType="1"/>
              </p:cNvSpPr>
              <p:nvPr/>
            </p:nvSpPr>
            <p:spPr bwMode="auto">
              <a:xfrm>
                <a:off x="4257" y="1610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07" name="Line 292"/>
              <p:cNvSpPr>
                <a:spLocks noChangeShapeType="1"/>
              </p:cNvSpPr>
              <p:nvPr/>
            </p:nvSpPr>
            <p:spPr bwMode="auto">
              <a:xfrm>
                <a:off x="4257" y="161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08" name="Rectangle 293"/>
              <p:cNvSpPr>
                <a:spLocks noChangeArrowheads="1"/>
              </p:cNvSpPr>
              <p:nvPr/>
            </p:nvSpPr>
            <p:spPr bwMode="auto">
              <a:xfrm>
                <a:off x="4261" y="1610"/>
                <a:ext cx="706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09" name="Line 294"/>
              <p:cNvSpPr>
                <a:spLocks noChangeShapeType="1"/>
              </p:cNvSpPr>
              <p:nvPr/>
            </p:nvSpPr>
            <p:spPr bwMode="auto">
              <a:xfrm>
                <a:off x="4261" y="1610"/>
                <a:ext cx="70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10" name="Rectangle 295"/>
              <p:cNvSpPr>
                <a:spLocks noChangeArrowheads="1"/>
              </p:cNvSpPr>
              <p:nvPr/>
            </p:nvSpPr>
            <p:spPr bwMode="auto">
              <a:xfrm>
                <a:off x="4967" y="1610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11" name="Line 296"/>
              <p:cNvSpPr>
                <a:spLocks noChangeShapeType="1"/>
              </p:cNvSpPr>
              <p:nvPr/>
            </p:nvSpPr>
            <p:spPr bwMode="auto">
              <a:xfrm>
                <a:off x="4967" y="1610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12" name="Line 297"/>
              <p:cNvSpPr>
                <a:spLocks noChangeShapeType="1"/>
              </p:cNvSpPr>
              <p:nvPr/>
            </p:nvSpPr>
            <p:spPr bwMode="auto">
              <a:xfrm>
                <a:off x="4967" y="161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13" name="Rectangle 298"/>
              <p:cNvSpPr>
                <a:spLocks noChangeArrowheads="1"/>
              </p:cNvSpPr>
              <p:nvPr/>
            </p:nvSpPr>
            <p:spPr bwMode="auto">
              <a:xfrm>
                <a:off x="-324" y="1613"/>
                <a:ext cx="4" cy="13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14" name="Line 299"/>
              <p:cNvSpPr>
                <a:spLocks noChangeShapeType="1"/>
              </p:cNvSpPr>
              <p:nvPr/>
            </p:nvSpPr>
            <p:spPr bwMode="auto">
              <a:xfrm>
                <a:off x="-324" y="1613"/>
                <a:ext cx="1" cy="1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15" name="Rectangle 300"/>
              <p:cNvSpPr>
                <a:spLocks noChangeArrowheads="1"/>
              </p:cNvSpPr>
              <p:nvPr/>
            </p:nvSpPr>
            <p:spPr bwMode="auto">
              <a:xfrm>
                <a:off x="6" y="1613"/>
                <a:ext cx="3" cy="13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16" name="Line 301"/>
              <p:cNvSpPr>
                <a:spLocks noChangeShapeType="1"/>
              </p:cNvSpPr>
              <p:nvPr/>
            </p:nvSpPr>
            <p:spPr bwMode="auto">
              <a:xfrm>
                <a:off x="6" y="1613"/>
                <a:ext cx="1" cy="1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17" name="Rectangle 302"/>
              <p:cNvSpPr>
                <a:spLocks noChangeArrowheads="1"/>
              </p:cNvSpPr>
              <p:nvPr/>
            </p:nvSpPr>
            <p:spPr bwMode="auto">
              <a:xfrm>
                <a:off x="537" y="1613"/>
                <a:ext cx="4" cy="13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18" name="Line 303"/>
              <p:cNvSpPr>
                <a:spLocks noChangeShapeType="1"/>
              </p:cNvSpPr>
              <p:nvPr/>
            </p:nvSpPr>
            <p:spPr bwMode="auto">
              <a:xfrm>
                <a:off x="537" y="1613"/>
                <a:ext cx="1" cy="1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19" name="Rectangle 304"/>
              <p:cNvSpPr>
                <a:spLocks noChangeArrowheads="1"/>
              </p:cNvSpPr>
              <p:nvPr/>
            </p:nvSpPr>
            <p:spPr bwMode="auto">
              <a:xfrm>
                <a:off x="1069" y="1613"/>
                <a:ext cx="4" cy="13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20" name="Line 305"/>
              <p:cNvSpPr>
                <a:spLocks noChangeShapeType="1"/>
              </p:cNvSpPr>
              <p:nvPr/>
            </p:nvSpPr>
            <p:spPr bwMode="auto">
              <a:xfrm>
                <a:off x="1069" y="1613"/>
                <a:ext cx="1" cy="1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21" name="Rectangle 306"/>
              <p:cNvSpPr>
                <a:spLocks noChangeArrowheads="1"/>
              </p:cNvSpPr>
              <p:nvPr/>
            </p:nvSpPr>
            <p:spPr bwMode="auto">
              <a:xfrm>
                <a:off x="1601" y="1613"/>
                <a:ext cx="3" cy="13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22" name="Line 307"/>
              <p:cNvSpPr>
                <a:spLocks noChangeShapeType="1"/>
              </p:cNvSpPr>
              <p:nvPr/>
            </p:nvSpPr>
            <p:spPr bwMode="auto">
              <a:xfrm>
                <a:off x="1601" y="1613"/>
                <a:ext cx="1" cy="1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23" name="Rectangle 308"/>
              <p:cNvSpPr>
                <a:spLocks noChangeArrowheads="1"/>
              </p:cNvSpPr>
              <p:nvPr/>
            </p:nvSpPr>
            <p:spPr bwMode="auto">
              <a:xfrm>
                <a:off x="2130" y="1613"/>
                <a:ext cx="4" cy="13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24" name="Line 309"/>
              <p:cNvSpPr>
                <a:spLocks noChangeShapeType="1"/>
              </p:cNvSpPr>
              <p:nvPr/>
            </p:nvSpPr>
            <p:spPr bwMode="auto">
              <a:xfrm>
                <a:off x="2130" y="1613"/>
                <a:ext cx="1" cy="1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25" name="Rectangle 310"/>
              <p:cNvSpPr>
                <a:spLocks noChangeArrowheads="1"/>
              </p:cNvSpPr>
              <p:nvPr/>
            </p:nvSpPr>
            <p:spPr bwMode="auto">
              <a:xfrm>
                <a:off x="2662" y="1613"/>
                <a:ext cx="4" cy="13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26" name="Line 311"/>
              <p:cNvSpPr>
                <a:spLocks noChangeShapeType="1"/>
              </p:cNvSpPr>
              <p:nvPr/>
            </p:nvSpPr>
            <p:spPr bwMode="auto">
              <a:xfrm>
                <a:off x="2662" y="1613"/>
                <a:ext cx="1" cy="1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27" name="Rectangle 312"/>
              <p:cNvSpPr>
                <a:spLocks noChangeArrowheads="1"/>
              </p:cNvSpPr>
              <p:nvPr/>
            </p:nvSpPr>
            <p:spPr bwMode="auto">
              <a:xfrm>
                <a:off x="3194" y="1613"/>
                <a:ext cx="4" cy="13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28" name="Line 313"/>
              <p:cNvSpPr>
                <a:spLocks noChangeShapeType="1"/>
              </p:cNvSpPr>
              <p:nvPr/>
            </p:nvSpPr>
            <p:spPr bwMode="auto">
              <a:xfrm>
                <a:off x="3194" y="1613"/>
                <a:ext cx="1" cy="1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29" name="Rectangle 314"/>
              <p:cNvSpPr>
                <a:spLocks noChangeArrowheads="1"/>
              </p:cNvSpPr>
              <p:nvPr/>
            </p:nvSpPr>
            <p:spPr bwMode="auto">
              <a:xfrm>
                <a:off x="3726" y="1613"/>
                <a:ext cx="3" cy="13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30" name="Line 315"/>
              <p:cNvSpPr>
                <a:spLocks noChangeShapeType="1"/>
              </p:cNvSpPr>
              <p:nvPr/>
            </p:nvSpPr>
            <p:spPr bwMode="auto">
              <a:xfrm>
                <a:off x="3726" y="1613"/>
                <a:ext cx="1" cy="1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31" name="Rectangle 316"/>
              <p:cNvSpPr>
                <a:spLocks noChangeArrowheads="1"/>
              </p:cNvSpPr>
              <p:nvPr/>
            </p:nvSpPr>
            <p:spPr bwMode="auto">
              <a:xfrm>
                <a:off x="4257" y="1613"/>
                <a:ext cx="4" cy="13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32" name="Line 317"/>
              <p:cNvSpPr>
                <a:spLocks noChangeShapeType="1"/>
              </p:cNvSpPr>
              <p:nvPr/>
            </p:nvSpPr>
            <p:spPr bwMode="auto">
              <a:xfrm>
                <a:off x="4257" y="1613"/>
                <a:ext cx="1" cy="1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33" name="Rectangle 318"/>
              <p:cNvSpPr>
                <a:spLocks noChangeArrowheads="1"/>
              </p:cNvSpPr>
              <p:nvPr/>
            </p:nvSpPr>
            <p:spPr bwMode="auto">
              <a:xfrm>
                <a:off x="4967" y="1613"/>
                <a:ext cx="4" cy="13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34" name="Line 319"/>
              <p:cNvSpPr>
                <a:spLocks noChangeShapeType="1"/>
              </p:cNvSpPr>
              <p:nvPr/>
            </p:nvSpPr>
            <p:spPr bwMode="auto">
              <a:xfrm>
                <a:off x="4967" y="1613"/>
                <a:ext cx="1" cy="1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35" name="Rectangle 320"/>
              <p:cNvSpPr>
                <a:spLocks noChangeArrowheads="1"/>
              </p:cNvSpPr>
              <p:nvPr/>
            </p:nvSpPr>
            <p:spPr bwMode="auto">
              <a:xfrm>
                <a:off x="-189" y="1756"/>
                <a:ext cx="6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500">
                    <a:solidFill>
                      <a:srgbClr val="000000"/>
                    </a:solidFill>
                    <a:ea typeface="華康楷書體W5" pitchFamily="65" charset="-120"/>
                  </a:rPr>
                  <a:t>3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236" name="Rectangle 321"/>
              <p:cNvSpPr>
                <a:spLocks noChangeArrowheads="1"/>
              </p:cNvSpPr>
              <p:nvPr/>
            </p:nvSpPr>
            <p:spPr bwMode="auto">
              <a:xfrm>
                <a:off x="-127" y="1756"/>
                <a:ext cx="3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5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237" name="Rectangle 322"/>
              <p:cNvSpPr>
                <a:spLocks noChangeArrowheads="1"/>
              </p:cNvSpPr>
              <p:nvPr/>
            </p:nvSpPr>
            <p:spPr bwMode="auto">
              <a:xfrm>
                <a:off x="113" y="1756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21,800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238" name="Rectangle 323"/>
              <p:cNvSpPr>
                <a:spLocks noChangeArrowheads="1"/>
              </p:cNvSpPr>
              <p:nvPr/>
            </p:nvSpPr>
            <p:spPr bwMode="auto">
              <a:xfrm>
                <a:off x="433" y="1756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239" name="Rectangle 324"/>
              <p:cNvSpPr>
                <a:spLocks noChangeArrowheads="1"/>
              </p:cNvSpPr>
              <p:nvPr/>
            </p:nvSpPr>
            <p:spPr bwMode="auto">
              <a:xfrm>
                <a:off x="645" y="1756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23,400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240" name="Rectangle 325"/>
              <p:cNvSpPr>
                <a:spLocks noChangeArrowheads="1"/>
              </p:cNvSpPr>
              <p:nvPr/>
            </p:nvSpPr>
            <p:spPr bwMode="auto">
              <a:xfrm>
                <a:off x="965" y="1756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241" name="Rectangle 326"/>
              <p:cNvSpPr>
                <a:spLocks noChangeArrowheads="1"/>
              </p:cNvSpPr>
              <p:nvPr/>
            </p:nvSpPr>
            <p:spPr bwMode="auto">
              <a:xfrm>
                <a:off x="1176" y="1756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25,000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242" name="Rectangle 327"/>
              <p:cNvSpPr>
                <a:spLocks noChangeArrowheads="1"/>
              </p:cNvSpPr>
              <p:nvPr/>
            </p:nvSpPr>
            <p:spPr bwMode="auto">
              <a:xfrm>
                <a:off x="1497" y="1756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243" name="Rectangle 328"/>
              <p:cNvSpPr>
                <a:spLocks noChangeArrowheads="1"/>
              </p:cNvSpPr>
              <p:nvPr/>
            </p:nvSpPr>
            <p:spPr bwMode="auto">
              <a:xfrm>
                <a:off x="1706" y="1756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26,800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244" name="Rectangle 329"/>
              <p:cNvSpPr>
                <a:spLocks noChangeArrowheads="1"/>
              </p:cNvSpPr>
              <p:nvPr/>
            </p:nvSpPr>
            <p:spPr bwMode="auto">
              <a:xfrm>
                <a:off x="2027" y="1756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245" name="Rectangle 330"/>
              <p:cNvSpPr>
                <a:spLocks noChangeArrowheads="1"/>
              </p:cNvSpPr>
              <p:nvPr/>
            </p:nvSpPr>
            <p:spPr bwMode="auto">
              <a:xfrm>
                <a:off x="2238" y="1756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28,600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246" name="Rectangle 331"/>
              <p:cNvSpPr>
                <a:spLocks noChangeArrowheads="1"/>
              </p:cNvSpPr>
              <p:nvPr/>
            </p:nvSpPr>
            <p:spPr bwMode="auto">
              <a:xfrm>
                <a:off x="2558" y="1756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247" name="Rectangle 332"/>
              <p:cNvSpPr>
                <a:spLocks noChangeArrowheads="1"/>
              </p:cNvSpPr>
              <p:nvPr/>
            </p:nvSpPr>
            <p:spPr bwMode="auto">
              <a:xfrm>
                <a:off x="2770" y="1756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30,600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248" name="Rectangle 333"/>
              <p:cNvSpPr>
                <a:spLocks noChangeArrowheads="1"/>
              </p:cNvSpPr>
              <p:nvPr/>
            </p:nvSpPr>
            <p:spPr bwMode="auto">
              <a:xfrm>
                <a:off x="3090" y="1756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249" name="Rectangle 334"/>
              <p:cNvSpPr>
                <a:spLocks noChangeArrowheads="1"/>
              </p:cNvSpPr>
              <p:nvPr/>
            </p:nvSpPr>
            <p:spPr bwMode="auto">
              <a:xfrm>
                <a:off x="3462" y="1756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250" name="Rectangle 335"/>
              <p:cNvSpPr>
                <a:spLocks noChangeArrowheads="1"/>
              </p:cNvSpPr>
              <p:nvPr/>
            </p:nvSpPr>
            <p:spPr bwMode="auto">
              <a:xfrm>
                <a:off x="3993" y="1756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251" name="Rectangle 336"/>
              <p:cNvSpPr>
                <a:spLocks noChangeArrowheads="1"/>
              </p:cNvSpPr>
              <p:nvPr/>
            </p:nvSpPr>
            <p:spPr bwMode="auto">
              <a:xfrm>
                <a:off x="4454" y="1756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33,000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252" name="Rectangle 337"/>
              <p:cNvSpPr>
                <a:spLocks noChangeArrowheads="1"/>
              </p:cNvSpPr>
              <p:nvPr/>
            </p:nvSpPr>
            <p:spPr bwMode="auto">
              <a:xfrm>
                <a:off x="4774" y="1756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253" name="Rectangle 338"/>
              <p:cNvSpPr>
                <a:spLocks noChangeArrowheads="1"/>
              </p:cNvSpPr>
              <p:nvPr/>
            </p:nvSpPr>
            <p:spPr bwMode="auto">
              <a:xfrm>
                <a:off x="-324" y="1752"/>
                <a:ext cx="4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54" name="Line 339"/>
              <p:cNvSpPr>
                <a:spLocks noChangeShapeType="1"/>
              </p:cNvSpPr>
              <p:nvPr/>
            </p:nvSpPr>
            <p:spPr bwMode="auto">
              <a:xfrm>
                <a:off x="-324" y="1752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55" name="Line 340"/>
              <p:cNvSpPr>
                <a:spLocks noChangeShapeType="1"/>
              </p:cNvSpPr>
              <p:nvPr/>
            </p:nvSpPr>
            <p:spPr bwMode="auto">
              <a:xfrm>
                <a:off x="-324" y="1752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56" name="Rectangle 341"/>
              <p:cNvSpPr>
                <a:spLocks noChangeArrowheads="1"/>
              </p:cNvSpPr>
              <p:nvPr/>
            </p:nvSpPr>
            <p:spPr bwMode="auto">
              <a:xfrm>
                <a:off x="-320" y="1752"/>
                <a:ext cx="326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57" name="Line 342"/>
              <p:cNvSpPr>
                <a:spLocks noChangeShapeType="1"/>
              </p:cNvSpPr>
              <p:nvPr/>
            </p:nvSpPr>
            <p:spPr bwMode="auto">
              <a:xfrm>
                <a:off x="-320" y="1752"/>
                <a:ext cx="32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58" name="Rectangle 343"/>
              <p:cNvSpPr>
                <a:spLocks noChangeArrowheads="1"/>
              </p:cNvSpPr>
              <p:nvPr/>
            </p:nvSpPr>
            <p:spPr bwMode="auto">
              <a:xfrm>
                <a:off x="6" y="1752"/>
                <a:ext cx="3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59" name="Line 344"/>
              <p:cNvSpPr>
                <a:spLocks noChangeShapeType="1"/>
              </p:cNvSpPr>
              <p:nvPr/>
            </p:nvSpPr>
            <p:spPr bwMode="auto">
              <a:xfrm>
                <a:off x="6" y="1752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60" name="Line 345"/>
              <p:cNvSpPr>
                <a:spLocks noChangeShapeType="1"/>
              </p:cNvSpPr>
              <p:nvPr/>
            </p:nvSpPr>
            <p:spPr bwMode="auto">
              <a:xfrm>
                <a:off x="6" y="1752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61" name="Rectangle 346"/>
              <p:cNvSpPr>
                <a:spLocks noChangeArrowheads="1"/>
              </p:cNvSpPr>
              <p:nvPr/>
            </p:nvSpPr>
            <p:spPr bwMode="auto">
              <a:xfrm>
                <a:off x="9" y="1752"/>
                <a:ext cx="52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62" name="Line 347"/>
              <p:cNvSpPr>
                <a:spLocks noChangeShapeType="1"/>
              </p:cNvSpPr>
              <p:nvPr/>
            </p:nvSpPr>
            <p:spPr bwMode="auto">
              <a:xfrm>
                <a:off x="9" y="1752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63" name="Rectangle 348"/>
              <p:cNvSpPr>
                <a:spLocks noChangeArrowheads="1"/>
              </p:cNvSpPr>
              <p:nvPr/>
            </p:nvSpPr>
            <p:spPr bwMode="auto">
              <a:xfrm>
                <a:off x="537" y="1752"/>
                <a:ext cx="4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64" name="Line 349"/>
              <p:cNvSpPr>
                <a:spLocks noChangeShapeType="1"/>
              </p:cNvSpPr>
              <p:nvPr/>
            </p:nvSpPr>
            <p:spPr bwMode="auto">
              <a:xfrm>
                <a:off x="537" y="1752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65" name="Line 350"/>
              <p:cNvSpPr>
                <a:spLocks noChangeShapeType="1"/>
              </p:cNvSpPr>
              <p:nvPr/>
            </p:nvSpPr>
            <p:spPr bwMode="auto">
              <a:xfrm>
                <a:off x="537" y="1752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66" name="Rectangle 351"/>
              <p:cNvSpPr>
                <a:spLocks noChangeArrowheads="1"/>
              </p:cNvSpPr>
              <p:nvPr/>
            </p:nvSpPr>
            <p:spPr bwMode="auto">
              <a:xfrm>
                <a:off x="541" y="1752"/>
                <a:ext cx="52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67" name="Line 352"/>
              <p:cNvSpPr>
                <a:spLocks noChangeShapeType="1"/>
              </p:cNvSpPr>
              <p:nvPr/>
            </p:nvSpPr>
            <p:spPr bwMode="auto">
              <a:xfrm>
                <a:off x="541" y="1752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68" name="Rectangle 353"/>
              <p:cNvSpPr>
                <a:spLocks noChangeArrowheads="1"/>
              </p:cNvSpPr>
              <p:nvPr/>
            </p:nvSpPr>
            <p:spPr bwMode="auto">
              <a:xfrm>
                <a:off x="1069" y="1752"/>
                <a:ext cx="4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69" name="Line 354"/>
              <p:cNvSpPr>
                <a:spLocks noChangeShapeType="1"/>
              </p:cNvSpPr>
              <p:nvPr/>
            </p:nvSpPr>
            <p:spPr bwMode="auto">
              <a:xfrm>
                <a:off x="1069" y="1752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70" name="Line 355"/>
              <p:cNvSpPr>
                <a:spLocks noChangeShapeType="1"/>
              </p:cNvSpPr>
              <p:nvPr/>
            </p:nvSpPr>
            <p:spPr bwMode="auto">
              <a:xfrm>
                <a:off x="1069" y="1752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71" name="Rectangle 356"/>
              <p:cNvSpPr>
                <a:spLocks noChangeArrowheads="1"/>
              </p:cNvSpPr>
              <p:nvPr/>
            </p:nvSpPr>
            <p:spPr bwMode="auto">
              <a:xfrm>
                <a:off x="1073" y="1752"/>
                <a:ext cx="52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72" name="Line 357"/>
              <p:cNvSpPr>
                <a:spLocks noChangeShapeType="1"/>
              </p:cNvSpPr>
              <p:nvPr/>
            </p:nvSpPr>
            <p:spPr bwMode="auto">
              <a:xfrm>
                <a:off x="1073" y="1752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73" name="Rectangle 358"/>
              <p:cNvSpPr>
                <a:spLocks noChangeArrowheads="1"/>
              </p:cNvSpPr>
              <p:nvPr/>
            </p:nvSpPr>
            <p:spPr bwMode="auto">
              <a:xfrm>
                <a:off x="1601" y="1752"/>
                <a:ext cx="3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74" name="Line 359"/>
              <p:cNvSpPr>
                <a:spLocks noChangeShapeType="1"/>
              </p:cNvSpPr>
              <p:nvPr/>
            </p:nvSpPr>
            <p:spPr bwMode="auto">
              <a:xfrm>
                <a:off x="1601" y="1752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75" name="Line 360"/>
              <p:cNvSpPr>
                <a:spLocks noChangeShapeType="1"/>
              </p:cNvSpPr>
              <p:nvPr/>
            </p:nvSpPr>
            <p:spPr bwMode="auto">
              <a:xfrm>
                <a:off x="1601" y="1752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76" name="Rectangle 361"/>
              <p:cNvSpPr>
                <a:spLocks noChangeArrowheads="1"/>
              </p:cNvSpPr>
              <p:nvPr/>
            </p:nvSpPr>
            <p:spPr bwMode="auto">
              <a:xfrm>
                <a:off x="1604" y="1752"/>
                <a:ext cx="526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77" name="Line 362"/>
              <p:cNvSpPr>
                <a:spLocks noChangeShapeType="1"/>
              </p:cNvSpPr>
              <p:nvPr/>
            </p:nvSpPr>
            <p:spPr bwMode="auto">
              <a:xfrm>
                <a:off x="1604" y="1752"/>
                <a:ext cx="52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78" name="Rectangle 363"/>
              <p:cNvSpPr>
                <a:spLocks noChangeArrowheads="1"/>
              </p:cNvSpPr>
              <p:nvPr/>
            </p:nvSpPr>
            <p:spPr bwMode="auto">
              <a:xfrm>
                <a:off x="2130" y="1752"/>
                <a:ext cx="4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79" name="Line 364"/>
              <p:cNvSpPr>
                <a:spLocks noChangeShapeType="1"/>
              </p:cNvSpPr>
              <p:nvPr/>
            </p:nvSpPr>
            <p:spPr bwMode="auto">
              <a:xfrm>
                <a:off x="2130" y="1752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80" name="Line 365"/>
              <p:cNvSpPr>
                <a:spLocks noChangeShapeType="1"/>
              </p:cNvSpPr>
              <p:nvPr/>
            </p:nvSpPr>
            <p:spPr bwMode="auto">
              <a:xfrm>
                <a:off x="2130" y="1752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81" name="Rectangle 366"/>
              <p:cNvSpPr>
                <a:spLocks noChangeArrowheads="1"/>
              </p:cNvSpPr>
              <p:nvPr/>
            </p:nvSpPr>
            <p:spPr bwMode="auto">
              <a:xfrm>
                <a:off x="2134" y="1752"/>
                <a:ext cx="52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82" name="Line 367"/>
              <p:cNvSpPr>
                <a:spLocks noChangeShapeType="1"/>
              </p:cNvSpPr>
              <p:nvPr/>
            </p:nvSpPr>
            <p:spPr bwMode="auto">
              <a:xfrm>
                <a:off x="2134" y="1752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83" name="Rectangle 368"/>
              <p:cNvSpPr>
                <a:spLocks noChangeArrowheads="1"/>
              </p:cNvSpPr>
              <p:nvPr/>
            </p:nvSpPr>
            <p:spPr bwMode="auto">
              <a:xfrm>
                <a:off x="2662" y="1752"/>
                <a:ext cx="4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84" name="Line 369"/>
              <p:cNvSpPr>
                <a:spLocks noChangeShapeType="1"/>
              </p:cNvSpPr>
              <p:nvPr/>
            </p:nvSpPr>
            <p:spPr bwMode="auto">
              <a:xfrm>
                <a:off x="2662" y="1752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85" name="Line 370"/>
              <p:cNvSpPr>
                <a:spLocks noChangeShapeType="1"/>
              </p:cNvSpPr>
              <p:nvPr/>
            </p:nvSpPr>
            <p:spPr bwMode="auto">
              <a:xfrm>
                <a:off x="2662" y="1752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86" name="Rectangle 371"/>
              <p:cNvSpPr>
                <a:spLocks noChangeArrowheads="1"/>
              </p:cNvSpPr>
              <p:nvPr/>
            </p:nvSpPr>
            <p:spPr bwMode="auto">
              <a:xfrm>
                <a:off x="2666" y="1752"/>
                <a:ext cx="52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87" name="Line 372"/>
              <p:cNvSpPr>
                <a:spLocks noChangeShapeType="1"/>
              </p:cNvSpPr>
              <p:nvPr/>
            </p:nvSpPr>
            <p:spPr bwMode="auto">
              <a:xfrm>
                <a:off x="2666" y="1752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88" name="Rectangle 373"/>
              <p:cNvSpPr>
                <a:spLocks noChangeArrowheads="1"/>
              </p:cNvSpPr>
              <p:nvPr/>
            </p:nvSpPr>
            <p:spPr bwMode="auto">
              <a:xfrm>
                <a:off x="3194" y="1752"/>
                <a:ext cx="4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89" name="Line 374"/>
              <p:cNvSpPr>
                <a:spLocks noChangeShapeType="1"/>
              </p:cNvSpPr>
              <p:nvPr/>
            </p:nvSpPr>
            <p:spPr bwMode="auto">
              <a:xfrm>
                <a:off x="3194" y="1752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90" name="Line 375"/>
              <p:cNvSpPr>
                <a:spLocks noChangeShapeType="1"/>
              </p:cNvSpPr>
              <p:nvPr/>
            </p:nvSpPr>
            <p:spPr bwMode="auto">
              <a:xfrm>
                <a:off x="3194" y="1752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91" name="Rectangle 376"/>
              <p:cNvSpPr>
                <a:spLocks noChangeArrowheads="1"/>
              </p:cNvSpPr>
              <p:nvPr/>
            </p:nvSpPr>
            <p:spPr bwMode="auto">
              <a:xfrm>
                <a:off x="3198" y="1752"/>
                <a:ext cx="52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92" name="Line 377"/>
              <p:cNvSpPr>
                <a:spLocks noChangeShapeType="1"/>
              </p:cNvSpPr>
              <p:nvPr/>
            </p:nvSpPr>
            <p:spPr bwMode="auto">
              <a:xfrm>
                <a:off x="3198" y="1752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93" name="Rectangle 378"/>
              <p:cNvSpPr>
                <a:spLocks noChangeArrowheads="1"/>
              </p:cNvSpPr>
              <p:nvPr/>
            </p:nvSpPr>
            <p:spPr bwMode="auto">
              <a:xfrm>
                <a:off x="3726" y="1752"/>
                <a:ext cx="3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94" name="Line 379"/>
              <p:cNvSpPr>
                <a:spLocks noChangeShapeType="1"/>
              </p:cNvSpPr>
              <p:nvPr/>
            </p:nvSpPr>
            <p:spPr bwMode="auto">
              <a:xfrm>
                <a:off x="3726" y="1752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95" name="Line 380"/>
              <p:cNvSpPr>
                <a:spLocks noChangeShapeType="1"/>
              </p:cNvSpPr>
              <p:nvPr/>
            </p:nvSpPr>
            <p:spPr bwMode="auto">
              <a:xfrm>
                <a:off x="3726" y="1752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96" name="Rectangle 381"/>
              <p:cNvSpPr>
                <a:spLocks noChangeArrowheads="1"/>
              </p:cNvSpPr>
              <p:nvPr/>
            </p:nvSpPr>
            <p:spPr bwMode="auto">
              <a:xfrm>
                <a:off x="3729" y="1752"/>
                <a:ext cx="52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97" name="Line 382"/>
              <p:cNvSpPr>
                <a:spLocks noChangeShapeType="1"/>
              </p:cNvSpPr>
              <p:nvPr/>
            </p:nvSpPr>
            <p:spPr bwMode="auto">
              <a:xfrm>
                <a:off x="3729" y="1752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98" name="Rectangle 383"/>
              <p:cNvSpPr>
                <a:spLocks noChangeArrowheads="1"/>
              </p:cNvSpPr>
              <p:nvPr/>
            </p:nvSpPr>
            <p:spPr bwMode="auto">
              <a:xfrm>
                <a:off x="4257" y="1752"/>
                <a:ext cx="4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99" name="Line 384"/>
              <p:cNvSpPr>
                <a:spLocks noChangeShapeType="1"/>
              </p:cNvSpPr>
              <p:nvPr/>
            </p:nvSpPr>
            <p:spPr bwMode="auto">
              <a:xfrm>
                <a:off x="4257" y="1752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00" name="Line 385"/>
              <p:cNvSpPr>
                <a:spLocks noChangeShapeType="1"/>
              </p:cNvSpPr>
              <p:nvPr/>
            </p:nvSpPr>
            <p:spPr bwMode="auto">
              <a:xfrm>
                <a:off x="4257" y="1752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01" name="Rectangle 386"/>
              <p:cNvSpPr>
                <a:spLocks noChangeArrowheads="1"/>
              </p:cNvSpPr>
              <p:nvPr/>
            </p:nvSpPr>
            <p:spPr bwMode="auto">
              <a:xfrm>
                <a:off x="4261" y="1752"/>
                <a:ext cx="706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02" name="Line 387"/>
              <p:cNvSpPr>
                <a:spLocks noChangeShapeType="1"/>
              </p:cNvSpPr>
              <p:nvPr/>
            </p:nvSpPr>
            <p:spPr bwMode="auto">
              <a:xfrm>
                <a:off x="4261" y="1752"/>
                <a:ext cx="70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03" name="Rectangle 388"/>
              <p:cNvSpPr>
                <a:spLocks noChangeArrowheads="1"/>
              </p:cNvSpPr>
              <p:nvPr/>
            </p:nvSpPr>
            <p:spPr bwMode="auto">
              <a:xfrm>
                <a:off x="4967" y="1752"/>
                <a:ext cx="4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04" name="Line 389"/>
              <p:cNvSpPr>
                <a:spLocks noChangeShapeType="1"/>
              </p:cNvSpPr>
              <p:nvPr/>
            </p:nvSpPr>
            <p:spPr bwMode="auto">
              <a:xfrm>
                <a:off x="4967" y="1752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05" name="Line 390"/>
              <p:cNvSpPr>
                <a:spLocks noChangeShapeType="1"/>
              </p:cNvSpPr>
              <p:nvPr/>
            </p:nvSpPr>
            <p:spPr bwMode="auto">
              <a:xfrm>
                <a:off x="4967" y="1752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06" name="Rectangle 391"/>
              <p:cNvSpPr>
                <a:spLocks noChangeArrowheads="1"/>
              </p:cNvSpPr>
              <p:nvPr/>
            </p:nvSpPr>
            <p:spPr bwMode="auto">
              <a:xfrm>
                <a:off x="-324" y="1756"/>
                <a:ext cx="4" cy="14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07" name="Line 392"/>
              <p:cNvSpPr>
                <a:spLocks noChangeShapeType="1"/>
              </p:cNvSpPr>
              <p:nvPr/>
            </p:nvSpPr>
            <p:spPr bwMode="auto">
              <a:xfrm>
                <a:off x="-324" y="1756"/>
                <a:ext cx="1" cy="1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08" name="Rectangle 393"/>
              <p:cNvSpPr>
                <a:spLocks noChangeArrowheads="1"/>
              </p:cNvSpPr>
              <p:nvPr/>
            </p:nvSpPr>
            <p:spPr bwMode="auto">
              <a:xfrm>
                <a:off x="6" y="1756"/>
                <a:ext cx="3" cy="14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09" name="Line 394"/>
              <p:cNvSpPr>
                <a:spLocks noChangeShapeType="1"/>
              </p:cNvSpPr>
              <p:nvPr/>
            </p:nvSpPr>
            <p:spPr bwMode="auto">
              <a:xfrm>
                <a:off x="6" y="1756"/>
                <a:ext cx="1" cy="1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10" name="Rectangle 395"/>
              <p:cNvSpPr>
                <a:spLocks noChangeArrowheads="1"/>
              </p:cNvSpPr>
              <p:nvPr/>
            </p:nvSpPr>
            <p:spPr bwMode="auto">
              <a:xfrm>
                <a:off x="537" y="1756"/>
                <a:ext cx="4" cy="14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11" name="Line 396"/>
              <p:cNvSpPr>
                <a:spLocks noChangeShapeType="1"/>
              </p:cNvSpPr>
              <p:nvPr/>
            </p:nvSpPr>
            <p:spPr bwMode="auto">
              <a:xfrm>
                <a:off x="537" y="1756"/>
                <a:ext cx="1" cy="1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12" name="Rectangle 397"/>
              <p:cNvSpPr>
                <a:spLocks noChangeArrowheads="1"/>
              </p:cNvSpPr>
              <p:nvPr/>
            </p:nvSpPr>
            <p:spPr bwMode="auto">
              <a:xfrm>
                <a:off x="1069" y="1756"/>
                <a:ext cx="4" cy="14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13" name="Line 398"/>
              <p:cNvSpPr>
                <a:spLocks noChangeShapeType="1"/>
              </p:cNvSpPr>
              <p:nvPr/>
            </p:nvSpPr>
            <p:spPr bwMode="auto">
              <a:xfrm>
                <a:off x="1069" y="1756"/>
                <a:ext cx="1" cy="1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14" name="Rectangle 399"/>
              <p:cNvSpPr>
                <a:spLocks noChangeArrowheads="1"/>
              </p:cNvSpPr>
              <p:nvPr/>
            </p:nvSpPr>
            <p:spPr bwMode="auto">
              <a:xfrm>
                <a:off x="1601" y="1756"/>
                <a:ext cx="3" cy="14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15" name="Line 400"/>
              <p:cNvSpPr>
                <a:spLocks noChangeShapeType="1"/>
              </p:cNvSpPr>
              <p:nvPr/>
            </p:nvSpPr>
            <p:spPr bwMode="auto">
              <a:xfrm>
                <a:off x="1601" y="1756"/>
                <a:ext cx="1" cy="1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16" name="Rectangle 401"/>
              <p:cNvSpPr>
                <a:spLocks noChangeArrowheads="1"/>
              </p:cNvSpPr>
              <p:nvPr/>
            </p:nvSpPr>
            <p:spPr bwMode="auto">
              <a:xfrm>
                <a:off x="2130" y="1756"/>
                <a:ext cx="4" cy="14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17" name="Line 402"/>
              <p:cNvSpPr>
                <a:spLocks noChangeShapeType="1"/>
              </p:cNvSpPr>
              <p:nvPr/>
            </p:nvSpPr>
            <p:spPr bwMode="auto">
              <a:xfrm>
                <a:off x="2130" y="1756"/>
                <a:ext cx="1" cy="1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18" name="Rectangle 403"/>
              <p:cNvSpPr>
                <a:spLocks noChangeArrowheads="1"/>
              </p:cNvSpPr>
              <p:nvPr/>
            </p:nvSpPr>
            <p:spPr bwMode="auto">
              <a:xfrm>
                <a:off x="2662" y="1756"/>
                <a:ext cx="4" cy="14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19" name="Line 404"/>
              <p:cNvSpPr>
                <a:spLocks noChangeShapeType="1"/>
              </p:cNvSpPr>
              <p:nvPr/>
            </p:nvSpPr>
            <p:spPr bwMode="auto">
              <a:xfrm>
                <a:off x="2662" y="1756"/>
                <a:ext cx="1" cy="1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7" name="Group 405"/>
            <p:cNvGrpSpPr>
              <a:grpSpLocks/>
            </p:cNvGrpSpPr>
            <p:nvPr/>
          </p:nvGrpSpPr>
          <p:grpSpPr bwMode="auto">
            <a:xfrm>
              <a:off x="357188" y="3043238"/>
              <a:ext cx="8405812" cy="911225"/>
              <a:chOff x="-324" y="1756"/>
              <a:chExt cx="5295" cy="574"/>
            </a:xfrm>
          </p:grpSpPr>
          <p:sp>
            <p:nvSpPr>
              <p:cNvPr id="920" name="Rectangle 406"/>
              <p:cNvSpPr>
                <a:spLocks noChangeArrowheads="1"/>
              </p:cNvSpPr>
              <p:nvPr/>
            </p:nvSpPr>
            <p:spPr bwMode="auto">
              <a:xfrm>
                <a:off x="3194" y="1756"/>
                <a:ext cx="4" cy="14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21" name="Line 407"/>
              <p:cNvSpPr>
                <a:spLocks noChangeShapeType="1"/>
              </p:cNvSpPr>
              <p:nvPr/>
            </p:nvSpPr>
            <p:spPr bwMode="auto">
              <a:xfrm>
                <a:off x="3194" y="1756"/>
                <a:ext cx="1" cy="1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22" name="Rectangle 408"/>
              <p:cNvSpPr>
                <a:spLocks noChangeArrowheads="1"/>
              </p:cNvSpPr>
              <p:nvPr/>
            </p:nvSpPr>
            <p:spPr bwMode="auto">
              <a:xfrm>
                <a:off x="3726" y="1756"/>
                <a:ext cx="3" cy="14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23" name="Line 409"/>
              <p:cNvSpPr>
                <a:spLocks noChangeShapeType="1"/>
              </p:cNvSpPr>
              <p:nvPr/>
            </p:nvSpPr>
            <p:spPr bwMode="auto">
              <a:xfrm>
                <a:off x="3726" y="1756"/>
                <a:ext cx="1" cy="1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24" name="Rectangle 410"/>
              <p:cNvSpPr>
                <a:spLocks noChangeArrowheads="1"/>
              </p:cNvSpPr>
              <p:nvPr/>
            </p:nvSpPr>
            <p:spPr bwMode="auto">
              <a:xfrm>
                <a:off x="4257" y="1756"/>
                <a:ext cx="4" cy="14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25" name="Line 411"/>
              <p:cNvSpPr>
                <a:spLocks noChangeShapeType="1"/>
              </p:cNvSpPr>
              <p:nvPr/>
            </p:nvSpPr>
            <p:spPr bwMode="auto">
              <a:xfrm>
                <a:off x="4257" y="1756"/>
                <a:ext cx="1" cy="1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26" name="Rectangle 412"/>
              <p:cNvSpPr>
                <a:spLocks noChangeArrowheads="1"/>
              </p:cNvSpPr>
              <p:nvPr/>
            </p:nvSpPr>
            <p:spPr bwMode="auto">
              <a:xfrm>
                <a:off x="4967" y="1756"/>
                <a:ext cx="4" cy="14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27" name="Line 413"/>
              <p:cNvSpPr>
                <a:spLocks noChangeShapeType="1"/>
              </p:cNvSpPr>
              <p:nvPr/>
            </p:nvSpPr>
            <p:spPr bwMode="auto">
              <a:xfrm>
                <a:off x="4967" y="1756"/>
                <a:ext cx="1" cy="1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28" name="Rectangle 414"/>
              <p:cNvSpPr>
                <a:spLocks noChangeArrowheads="1"/>
              </p:cNvSpPr>
              <p:nvPr/>
            </p:nvSpPr>
            <p:spPr bwMode="auto">
              <a:xfrm>
                <a:off x="-189" y="1899"/>
                <a:ext cx="6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500">
                    <a:solidFill>
                      <a:srgbClr val="000000"/>
                    </a:solidFill>
                    <a:ea typeface="華康楷書體W5" pitchFamily="65" charset="-120"/>
                  </a:rPr>
                  <a:t>4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929" name="Rectangle 415"/>
              <p:cNvSpPr>
                <a:spLocks noChangeArrowheads="1"/>
              </p:cNvSpPr>
              <p:nvPr/>
            </p:nvSpPr>
            <p:spPr bwMode="auto">
              <a:xfrm>
                <a:off x="-127" y="1899"/>
                <a:ext cx="3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5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930" name="Rectangle 416"/>
              <p:cNvSpPr>
                <a:spLocks noChangeArrowheads="1"/>
              </p:cNvSpPr>
              <p:nvPr/>
            </p:nvSpPr>
            <p:spPr bwMode="auto">
              <a:xfrm>
                <a:off x="113" y="1899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25,100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931" name="Rectangle 417"/>
              <p:cNvSpPr>
                <a:spLocks noChangeArrowheads="1"/>
              </p:cNvSpPr>
              <p:nvPr/>
            </p:nvSpPr>
            <p:spPr bwMode="auto">
              <a:xfrm>
                <a:off x="433" y="1899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932" name="Rectangle 418"/>
              <p:cNvSpPr>
                <a:spLocks noChangeArrowheads="1"/>
              </p:cNvSpPr>
              <p:nvPr/>
            </p:nvSpPr>
            <p:spPr bwMode="auto">
              <a:xfrm>
                <a:off x="645" y="1899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26,900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933" name="Rectangle 419"/>
              <p:cNvSpPr>
                <a:spLocks noChangeArrowheads="1"/>
              </p:cNvSpPr>
              <p:nvPr/>
            </p:nvSpPr>
            <p:spPr bwMode="auto">
              <a:xfrm>
                <a:off x="965" y="1899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934" name="Rectangle 420"/>
              <p:cNvSpPr>
                <a:spLocks noChangeArrowheads="1"/>
              </p:cNvSpPr>
              <p:nvPr/>
            </p:nvSpPr>
            <p:spPr bwMode="auto">
              <a:xfrm>
                <a:off x="1176" y="1899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28,800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935" name="Rectangle 421"/>
              <p:cNvSpPr>
                <a:spLocks noChangeArrowheads="1"/>
              </p:cNvSpPr>
              <p:nvPr/>
            </p:nvSpPr>
            <p:spPr bwMode="auto">
              <a:xfrm>
                <a:off x="1497" y="1899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936" name="Rectangle 422"/>
              <p:cNvSpPr>
                <a:spLocks noChangeArrowheads="1"/>
              </p:cNvSpPr>
              <p:nvPr/>
            </p:nvSpPr>
            <p:spPr bwMode="auto">
              <a:xfrm>
                <a:off x="1706" y="1899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30,800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937" name="Rectangle 423"/>
              <p:cNvSpPr>
                <a:spLocks noChangeArrowheads="1"/>
              </p:cNvSpPr>
              <p:nvPr/>
            </p:nvSpPr>
            <p:spPr bwMode="auto">
              <a:xfrm>
                <a:off x="2027" y="1899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938" name="Rectangle 424"/>
              <p:cNvSpPr>
                <a:spLocks noChangeArrowheads="1"/>
              </p:cNvSpPr>
              <p:nvPr/>
            </p:nvSpPr>
            <p:spPr bwMode="auto">
              <a:xfrm>
                <a:off x="2238" y="1899"/>
                <a:ext cx="140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32,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939" name="Rectangle 425"/>
              <p:cNvSpPr>
                <a:spLocks noChangeArrowheads="1"/>
              </p:cNvSpPr>
              <p:nvPr/>
            </p:nvSpPr>
            <p:spPr bwMode="auto">
              <a:xfrm>
                <a:off x="2384" y="1899"/>
                <a:ext cx="16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900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940" name="Rectangle 426"/>
              <p:cNvSpPr>
                <a:spLocks noChangeArrowheads="1"/>
              </p:cNvSpPr>
              <p:nvPr/>
            </p:nvSpPr>
            <p:spPr bwMode="auto">
              <a:xfrm>
                <a:off x="2558" y="1899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941" name="Rectangle 427"/>
              <p:cNvSpPr>
                <a:spLocks noChangeArrowheads="1"/>
              </p:cNvSpPr>
              <p:nvPr/>
            </p:nvSpPr>
            <p:spPr bwMode="auto">
              <a:xfrm>
                <a:off x="2770" y="1899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35,300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942" name="Rectangle 428"/>
              <p:cNvSpPr>
                <a:spLocks noChangeArrowheads="1"/>
              </p:cNvSpPr>
              <p:nvPr/>
            </p:nvSpPr>
            <p:spPr bwMode="auto">
              <a:xfrm>
                <a:off x="3090" y="1899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943" name="Rectangle 429"/>
              <p:cNvSpPr>
                <a:spLocks noChangeArrowheads="1"/>
              </p:cNvSpPr>
              <p:nvPr/>
            </p:nvSpPr>
            <p:spPr bwMode="auto">
              <a:xfrm>
                <a:off x="3462" y="1899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944" name="Rectangle 430"/>
              <p:cNvSpPr>
                <a:spLocks noChangeArrowheads="1"/>
              </p:cNvSpPr>
              <p:nvPr/>
            </p:nvSpPr>
            <p:spPr bwMode="auto">
              <a:xfrm>
                <a:off x="3993" y="1899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945" name="Rectangle 431"/>
              <p:cNvSpPr>
                <a:spLocks noChangeArrowheads="1"/>
              </p:cNvSpPr>
              <p:nvPr/>
            </p:nvSpPr>
            <p:spPr bwMode="auto">
              <a:xfrm>
                <a:off x="4454" y="1899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39,200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946" name="Rectangle 432"/>
              <p:cNvSpPr>
                <a:spLocks noChangeArrowheads="1"/>
              </p:cNvSpPr>
              <p:nvPr/>
            </p:nvSpPr>
            <p:spPr bwMode="auto">
              <a:xfrm>
                <a:off x="4774" y="1899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947" name="Rectangle 433"/>
              <p:cNvSpPr>
                <a:spLocks noChangeArrowheads="1"/>
              </p:cNvSpPr>
              <p:nvPr/>
            </p:nvSpPr>
            <p:spPr bwMode="auto">
              <a:xfrm>
                <a:off x="-324" y="1896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48" name="Line 434"/>
              <p:cNvSpPr>
                <a:spLocks noChangeShapeType="1"/>
              </p:cNvSpPr>
              <p:nvPr/>
            </p:nvSpPr>
            <p:spPr bwMode="auto">
              <a:xfrm>
                <a:off x="-324" y="1896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49" name="Line 435"/>
              <p:cNvSpPr>
                <a:spLocks noChangeShapeType="1"/>
              </p:cNvSpPr>
              <p:nvPr/>
            </p:nvSpPr>
            <p:spPr bwMode="auto">
              <a:xfrm>
                <a:off x="-324" y="1896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50" name="Rectangle 436"/>
              <p:cNvSpPr>
                <a:spLocks noChangeArrowheads="1"/>
              </p:cNvSpPr>
              <p:nvPr/>
            </p:nvSpPr>
            <p:spPr bwMode="auto">
              <a:xfrm>
                <a:off x="-320" y="1896"/>
                <a:ext cx="326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51" name="Line 437"/>
              <p:cNvSpPr>
                <a:spLocks noChangeShapeType="1"/>
              </p:cNvSpPr>
              <p:nvPr/>
            </p:nvSpPr>
            <p:spPr bwMode="auto">
              <a:xfrm>
                <a:off x="-320" y="1896"/>
                <a:ext cx="32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52" name="Rectangle 438"/>
              <p:cNvSpPr>
                <a:spLocks noChangeArrowheads="1"/>
              </p:cNvSpPr>
              <p:nvPr/>
            </p:nvSpPr>
            <p:spPr bwMode="auto">
              <a:xfrm>
                <a:off x="6" y="1896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53" name="Line 439"/>
              <p:cNvSpPr>
                <a:spLocks noChangeShapeType="1"/>
              </p:cNvSpPr>
              <p:nvPr/>
            </p:nvSpPr>
            <p:spPr bwMode="auto">
              <a:xfrm>
                <a:off x="6" y="1896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54" name="Line 440"/>
              <p:cNvSpPr>
                <a:spLocks noChangeShapeType="1"/>
              </p:cNvSpPr>
              <p:nvPr/>
            </p:nvSpPr>
            <p:spPr bwMode="auto">
              <a:xfrm>
                <a:off x="6" y="1896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55" name="Rectangle 441"/>
              <p:cNvSpPr>
                <a:spLocks noChangeArrowheads="1"/>
              </p:cNvSpPr>
              <p:nvPr/>
            </p:nvSpPr>
            <p:spPr bwMode="auto">
              <a:xfrm>
                <a:off x="9" y="1896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56" name="Line 442"/>
              <p:cNvSpPr>
                <a:spLocks noChangeShapeType="1"/>
              </p:cNvSpPr>
              <p:nvPr/>
            </p:nvSpPr>
            <p:spPr bwMode="auto">
              <a:xfrm>
                <a:off x="9" y="1896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57" name="Rectangle 443"/>
              <p:cNvSpPr>
                <a:spLocks noChangeArrowheads="1"/>
              </p:cNvSpPr>
              <p:nvPr/>
            </p:nvSpPr>
            <p:spPr bwMode="auto">
              <a:xfrm>
                <a:off x="537" y="1896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58" name="Line 444"/>
              <p:cNvSpPr>
                <a:spLocks noChangeShapeType="1"/>
              </p:cNvSpPr>
              <p:nvPr/>
            </p:nvSpPr>
            <p:spPr bwMode="auto">
              <a:xfrm>
                <a:off x="537" y="1896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59" name="Line 445"/>
              <p:cNvSpPr>
                <a:spLocks noChangeShapeType="1"/>
              </p:cNvSpPr>
              <p:nvPr/>
            </p:nvSpPr>
            <p:spPr bwMode="auto">
              <a:xfrm>
                <a:off x="537" y="1896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60" name="Rectangle 446"/>
              <p:cNvSpPr>
                <a:spLocks noChangeArrowheads="1"/>
              </p:cNvSpPr>
              <p:nvPr/>
            </p:nvSpPr>
            <p:spPr bwMode="auto">
              <a:xfrm>
                <a:off x="541" y="1896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61" name="Line 447"/>
              <p:cNvSpPr>
                <a:spLocks noChangeShapeType="1"/>
              </p:cNvSpPr>
              <p:nvPr/>
            </p:nvSpPr>
            <p:spPr bwMode="auto">
              <a:xfrm>
                <a:off x="541" y="1896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62" name="Rectangle 448"/>
              <p:cNvSpPr>
                <a:spLocks noChangeArrowheads="1"/>
              </p:cNvSpPr>
              <p:nvPr/>
            </p:nvSpPr>
            <p:spPr bwMode="auto">
              <a:xfrm>
                <a:off x="1069" y="1896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63" name="Line 449"/>
              <p:cNvSpPr>
                <a:spLocks noChangeShapeType="1"/>
              </p:cNvSpPr>
              <p:nvPr/>
            </p:nvSpPr>
            <p:spPr bwMode="auto">
              <a:xfrm>
                <a:off x="1069" y="1896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64" name="Line 450"/>
              <p:cNvSpPr>
                <a:spLocks noChangeShapeType="1"/>
              </p:cNvSpPr>
              <p:nvPr/>
            </p:nvSpPr>
            <p:spPr bwMode="auto">
              <a:xfrm>
                <a:off x="1069" y="1896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65" name="Rectangle 451"/>
              <p:cNvSpPr>
                <a:spLocks noChangeArrowheads="1"/>
              </p:cNvSpPr>
              <p:nvPr/>
            </p:nvSpPr>
            <p:spPr bwMode="auto">
              <a:xfrm>
                <a:off x="1073" y="1896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66" name="Line 452"/>
              <p:cNvSpPr>
                <a:spLocks noChangeShapeType="1"/>
              </p:cNvSpPr>
              <p:nvPr/>
            </p:nvSpPr>
            <p:spPr bwMode="auto">
              <a:xfrm>
                <a:off x="1073" y="1896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67" name="Rectangle 453"/>
              <p:cNvSpPr>
                <a:spLocks noChangeArrowheads="1"/>
              </p:cNvSpPr>
              <p:nvPr/>
            </p:nvSpPr>
            <p:spPr bwMode="auto">
              <a:xfrm>
                <a:off x="1601" y="1896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68" name="Line 454"/>
              <p:cNvSpPr>
                <a:spLocks noChangeShapeType="1"/>
              </p:cNvSpPr>
              <p:nvPr/>
            </p:nvSpPr>
            <p:spPr bwMode="auto">
              <a:xfrm>
                <a:off x="1601" y="1896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69" name="Line 455"/>
              <p:cNvSpPr>
                <a:spLocks noChangeShapeType="1"/>
              </p:cNvSpPr>
              <p:nvPr/>
            </p:nvSpPr>
            <p:spPr bwMode="auto">
              <a:xfrm>
                <a:off x="1601" y="1896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70" name="Rectangle 456"/>
              <p:cNvSpPr>
                <a:spLocks noChangeArrowheads="1"/>
              </p:cNvSpPr>
              <p:nvPr/>
            </p:nvSpPr>
            <p:spPr bwMode="auto">
              <a:xfrm>
                <a:off x="1604" y="1896"/>
                <a:ext cx="526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71" name="Line 457"/>
              <p:cNvSpPr>
                <a:spLocks noChangeShapeType="1"/>
              </p:cNvSpPr>
              <p:nvPr/>
            </p:nvSpPr>
            <p:spPr bwMode="auto">
              <a:xfrm>
                <a:off x="1604" y="1896"/>
                <a:ext cx="52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72" name="Rectangle 458"/>
              <p:cNvSpPr>
                <a:spLocks noChangeArrowheads="1"/>
              </p:cNvSpPr>
              <p:nvPr/>
            </p:nvSpPr>
            <p:spPr bwMode="auto">
              <a:xfrm>
                <a:off x="2130" y="1896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73" name="Line 459"/>
              <p:cNvSpPr>
                <a:spLocks noChangeShapeType="1"/>
              </p:cNvSpPr>
              <p:nvPr/>
            </p:nvSpPr>
            <p:spPr bwMode="auto">
              <a:xfrm>
                <a:off x="2130" y="1896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74" name="Line 460"/>
              <p:cNvSpPr>
                <a:spLocks noChangeShapeType="1"/>
              </p:cNvSpPr>
              <p:nvPr/>
            </p:nvSpPr>
            <p:spPr bwMode="auto">
              <a:xfrm>
                <a:off x="2130" y="1896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75" name="Rectangle 461"/>
              <p:cNvSpPr>
                <a:spLocks noChangeArrowheads="1"/>
              </p:cNvSpPr>
              <p:nvPr/>
            </p:nvSpPr>
            <p:spPr bwMode="auto">
              <a:xfrm>
                <a:off x="2134" y="1896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76" name="Line 462"/>
              <p:cNvSpPr>
                <a:spLocks noChangeShapeType="1"/>
              </p:cNvSpPr>
              <p:nvPr/>
            </p:nvSpPr>
            <p:spPr bwMode="auto">
              <a:xfrm>
                <a:off x="2134" y="1896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77" name="Rectangle 463"/>
              <p:cNvSpPr>
                <a:spLocks noChangeArrowheads="1"/>
              </p:cNvSpPr>
              <p:nvPr/>
            </p:nvSpPr>
            <p:spPr bwMode="auto">
              <a:xfrm>
                <a:off x="2662" y="1896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78" name="Line 464"/>
              <p:cNvSpPr>
                <a:spLocks noChangeShapeType="1"/>
              </p:cNvSpPr>
              <p:nvPr/>
            </p:nvSpPr>
            <p:spPr bwMode="auto">
              <a:xfrm>
                <a:off x="2662" y="1896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79" name="Line 465"/>
              <p:cNvSpPr>
                <a:spLocks noChangeShapeType="1"/>
              </p:cNvSpPr>
              <p:nvPr/>
            </p:nvSpPr>
            <p:spPr bwMode="auto">
              <a:xfrm>
                <a:off x="2662" y="1896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80" name="Rectangle 466"/>
              <p:cNvSpPr>
                <a:spLocks noChangeArrowheads="1"/>
              </p:cNvSpPr>
              <p:nvPr/>
            </p:nvSpPr>
            <p:spPr bwMode="auto">
              <a:xfrm>
                <a:off x="2666" y="1896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81" name="Line 467"/>
              <p:cNvSpPr>
                <a:spLocks noChangeShapeType="1"/>
              </p:cNvSpPr>
              <p:nvPr/>
            </p:nvSpPr>
            <p:spPr bwMode="auto">
              <a:xfrm>
                <a:off x="2666" y="1896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82" name="Rectangle 468"/>
              <p:cNvSpPr>
                <a:spLocks noChangeArrowheads="1"/>
              </p:cNvSpPr>
              <p:nvPr/>
            </p:nvSpPr>
            <p:spPr bwMode="auto">
              <a:xfrm>
                <a:off x="3194" y="1896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83" name="Line 469"/>
              <p:cNvSpPr>
                <a:spLocks noChangeShapeType="1"/>
              </p:cNvSpPr>
              <p:nvPr/>
            </p:nvSpPr>
            <p:spPr bwMode="auto">
              <a:xfrm>
                <a:off x="3194" y="1896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84" name="Line 470"/>
              <p:cNvSpPr>
                <a:spLocks noChangeShapeType="1"/>
              </p:cNvSpPr>
              <p:nvPr/>
            </p:nvSpPr>
            <p:spPr bwMode="auto">
              <a:xfrm>
                <a:off x="3194" y="1896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85" name="Rectangle 471"/>
              <p:cNvSpPr>
                <a:spLocks noChangeArrowheads="1"/>
              </p:cNvSpPr>
              <p:nvPr/>
            </p:nvSpPr>
            <p:spPr bwMode="auto">
              <a:xfrm>
                <a:off x="3198" y="1896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86" name="Line 472"/>
              <p:cNvSpPr>
                <a:spLocks noChangeShapeType="1"/>
              </p:cNvSpPr>
              <p:nvPr/>
            </p:nvSpPr>
            <p:spPr bwMode="auto">
              <a:xfrm>
                <a:off x="3198" y="1896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87" name="Rectangle 473"/>
              <p:cNvSpPr>
                <a:spLocks noChangeArrowheads="1"/>
              </p:cNvSpPr>
              <p:nvPr/>
            </p:nvSpPr>
            <p:spPr bwMode="auto">
              <a:xfrm>
                <a:off x="3726" y="1896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88" name="Line 474"/>
              <p:cNvSpPr>
                <a:spLocks noChangeShapeType="1"/>
              </p:cNvSpPr>
              <p:nvPr/>
            </p:nvSpPr>
            <p:spPr bwMode="auto">
              <a:xfrm>
                <a:off x="3726" y="1896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89" name="Line 475"/>
              <p:cNvSpPr>
                <a:spLocks noChangeShapeType="1"/>
              </p:cNvSpPr>
              <p:nvPr/>
            </p:nvSpPr>
            <p:spPr bwMode="auto">
              <a:xfrm>
                <a:off x="3726" y="1896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90" name="Rectangle 476"/>
              <p:cNvSpPr>
                <a:spLocks noChangeArrowheads="1"/>
              </p:cNvSpPr>
              <p:nvPr/>
            </p:nvSpPr>
            <p:spPr bwMode="auto">
              <a:xfrm>
                <a:off x="3729" y="1896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91" name="Line 477"/>
              <p:cNvSpPr>
                <a:spLocks noChangeShapeType="1"/>
              </p:cNvSpPr>
              <p:nvPr/>
            </p:nvSpPr>
            <p:spPr bwMode="auto">
              <a:xfrm>
                <a:off x="3729" y="1896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92" name="Rectangle 478"/>
              <p:cNvSpPr>
                <a:spLocks noChangeArrowheads="1"/>
              </p:cNvSpPr>
              <p:nvPr/>
            </p:nvSpPr>
            <p:spPr bwMode="auto">
              <a:xfrm>
                <a:off x="4257" y="1896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93" name="Line 479"/>
              <p:cNvSpPr>
                <a:spLocks noChangeShapeType="1"/>
              </p:cNvSpPr>
              <p:nvPr/>
            </p:nvSpPr>
            <p:spPr bwMode="auto">
              <a:xfrm>
                <a:off x="4257" y="1896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94" name="Line 480"/>
              <p:cNvSpPr>
                <a:spLocks noChangeShapeType="1"/>
              </p:cNvSpPr>
              <p:nvPr/>
            </p:nvSpPr>
            <p:spPr bwMode="auto">
              <a:xfrm>
                <a:off x="4257" y="1896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95" name="Rectangle 481"/>
              <p:cNvSpPr>
                <a:spLocks noChangeArrowheads="1"/>
              </p:cNvSpPr>
              <p:nvPr/>
            </p:nvSpPr>
            <p:spPr bwMode="auto">
              <a:xfrm>
                <a:off x="4261" y="1896"/>
                <a:ext cx="706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96" name="Line 482"/>
              <p:cNvSpPr>
                <a:spLocks noChangeShapeType="1"/>
              </p:cNvSpPr>
              <p:nvPr/>
            </p:nvSpPr>
            <p:spPr bwMode="auto">
              <a:xfrm>
                <a:off x="4261" y="1896"/>
                <a:ext cx="70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97" name="Rectangle 483"/>
              <p:cNvSpPr>
                <a:spLocks noChangeArrowheads="1"/>
              </p:cNvSpPr>
              <p:nvPr/>
            </p:nvSpPr>
            <p:spPr bwMode="auto">
              <a:xfrm>
                <a:off x="4967" y="1896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98" name="Line 484"/>
              <p:cNvSpPr>
                <a:spLocks noChangeShapeType="1"/>
              </p:cNvSpPr>
              <p:nvPr/>
            </p:nvSpPr>
            <p:spPr bwMode="auto">
              <a:xfrm>
                <a:off x="4967" y="1896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99" name="Line 485"/>
              <p:cNvSpPr>
                <a:spLocks noChangeShapeType="1"/>
              </p:cNvSpPr>
              <p:nvPr/>
            </p:nvSpPr>
            <p:spPr bwMode="auto">
              <a:xfrm>
                <a:off x="4967" y="1896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00" name="Rectangle 486"/>
              <p:cNvSpPr>
                <a:spLocks noChangeArrowheads="1"/>
              </p:cNvSpPr>
              <p:nvPr/>
            </p:nvSpPr>
            <p:spPr bwMode="auto">
              <a:xfrm>
                <a:off x="-324" y="1899"/>
                <a:ext cx="4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01" name="Line 487"/>
              <p:cNvSpPr>
                <a:spLocks noChangeShapeType="1"/>
              </p:cNvSpPr>
              <p:nvPr/>
            </p:nvSpPr>
            <p:spPr bwMode="auto">
              <a:xfrm>
                <a:off x="-324" y="1899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02" name="Rectangle 488"/>
              <p:cNvSpPr>
                <a:spLocks noChangeArrowheads="1"/>
              </p:cNvSpPr>
              <p:nvPr/>
            </p:nvSpPr>
            <p:spPr bwMode="auto">
              <a:xfrm>
                <a:off x="6" y="1899"/>
                <a:ext cx="3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03" name="Line 489"/>
              <p:cNvSpPr>
                <a:spLocks noChangeShapeType="1"/>
              </p:cNvSpPr>
              <p:nvPr/>
            </p:nvSpPr>
            <p:spPr bwMode="auto">
              <a:xfrm>
                <a:off x="6" y="1899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04" name="Rectangle 490"/>
              <p:cNvSpPr>
                <a:spLocks noChangeArrowheads="1"/>
              </p:cNvSpPr>
              <p:nvPr/>
            </p:nvSpPr>
            <p:spPr bwMode="auto">
              <a:xfrm>
                <a:off x="537" y="1899"/>
                <a:ext cx="4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05" name="Line 491"/>
              <p:cNvSpPr>
                <a:spLocks noChangeShapeType="1"/>
              </p:cNvSpPr>
              <p:nvPr/>
            </p:nvSpPr>
            <p:spPr bwMode="auto">
              <a:xfrm>
                <a:off x="537" y="1899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06" name="Rectangle 492"/>
              <p:cNvSpPr>
                <a:spLocks noChangeArrowheads="1"/>
              </p:cNvSpPr>
              <p:nvPr/>
            </p:nvSpPr>
            <p:spPr bwMode="auto">
              <a:xfrm>
                <a:off x="1069" y="1899"/>
                <a:ext cx="4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07" name="Line 493"/>
              <p:cNvSpPr>
                <a:spLocks noChangeShapeType="1"/>
              </p:cNvSpPr>
              <p:nvPr/>
            </p:nvSpPr>
            <p:spPr bwMode="auto">
              <a:xfrm>
                <a:off x="1069" y="1899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08" name="Rectangle 494"/>
              <p:cNvSpPr>
                <a:spLocks noChangeArrowheads="1"/>
              </p:cNvSpPr>
              <p:nvPr/>
            </p:nvSpPr>
            <p:spPr bwMode="auto">
              <a:xfrm>
                <a:off x="1601" y="1899"/>
                <a:ext cx="3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09" name="Line 495"/>
              <p:cNvSpPr>
                <a:spLocks noChangeShapeType="1"/>
              </p:cNvSpPr>
              <p:nvPr/>
            </p:nvSpPr>
            <p:spPr bwMode="auto">
              <a:xfrm>
                <a:off x="1601" y="1899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10" name="Rectangle 496"/>
              <p:cNvSpPr>
                <a:spLocks noChangeArrowheads="1"/>
              </p:cNvSpPr>
              <p:nvPr/>
            </p:nvSpPr>
            <p:spPr bwMode="auto">
              <a:xfrm>
                <a:off x="2130" y="1899"/>
                <a:ext cx="4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11" name="Line 497"/>
              <p:cNvSpPr>
                <a:spLocks noChangeShapeType="1"/>
              </p:cNvSpPr>
              <p:nvPr/>
            </p:nvSpPr>
            <p:spPr bwMode="auto">
              <a:xfrm>
                <a:off x="2130" y="1899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12" name="Rectangle 498"/>
              <p:cNvSpPr>
                <a:spLocks noChangeArrowheads="1"/>
              </p:cNvSpPr>
              <p:nvPr/>
            </p:nvSpPr>
            <p:spPr bwMode="auto">
              <a:xfrm>
                <a:off x="2662" y="1899"/>
                <a:ext cx="4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13" name="Line 499"/>
              <p:cNvSpPr>
                <a:spLocks noChangeShapeType="1"/>
              </p:cNvSpPr>
              <p:nvPr/>
            </p:nvSpPr>
            <p:spPr bwMode="auto">
              <a:xfrm>
                <a:off x="2662" y="1899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14" name="Rectangle 500"/>
              <p:cNvSpPr>
                <a:spLocks noChangeArrowheads="1"/>
              </p:cNvSpPr>
              <p:nvPr/>
            </p:nvSpPr>
            <p:spPr bwMode="auto">
              <a:xfrm>
                <a:off x="3194" y="1899"/>
                <a:ext cx="4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15" name="Line 501"/>
              <p:cNvSpPr>
                <a:spLocks noChangeShapeType="1"/>
              </p:cNvSpPr>
              <p:nvPr/>
            </p:nvSpPr>
            <p:spPr bwMode="auto">
              <a:xfrm>
                <a:off x="3194" y="1899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16" name="Rectangle 502"/>
              <p:cNvSpPr>
                <a:spLocks noChangeArrowheads="1"/>
              </p:cNvSpPr>
              <p:nvPr/>
            </p:nvSpPr>
            <p:spPr bwMode="auto">
              <a:xfrm>
                <a:off x="3726" y="1899"/>
                <a:ext cx="3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17" name="Line 503"/>
              <p:cNvSpPr>
                <a:spLocks noChangeShapeType="1"/>
              </p:cNvSpPr>
              <p:nvPr/>
            </p:nvSpPr>
            <p:spPr bwMode="auto">
              <a:xfrm>
                <a:off x="3726" y="1899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18" name="Rectangle 504"/>
              <p:cNvSpPr>
                <a:spLocks noChangeArrowheads="1"/>
              </p:cNvSpPr>
              <p:nvPr/>
            </p:nvSpPr>
            <p:spPr bwMode="auto">
              <a:xfrm>
                <a:off x="4257" y="1899"/>
                <a:ext cx="4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19" name="Line 505"/>
              <p:cNvSpPr>
                <a:spLocks noChangeShapeType="1"/>
              </p:cNvSpPr>
              <p:nvPr/>
            </p:nvSpPr>
            <p:spPr bwMode="auto">
              <a:xfrm>
                <a:off x="4257" y="1899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20" name="Rectangle 506"/>
              <p:cNvSpPr>
                <a:spLocks noChangeArrowheads="1"/>
              </p:cNvSpPr>
              <p:nvPr/>
            </p:nvSpPr>
            <p:spPr bwMode="auto">
              <a:xfrm>
                <a:off x="4967" y="1899"/>
                <a:ext cx="4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21" name="Line 507"/>
              <p:cNvSpPr>
                <a:spLocks noChangeShapeType="1"/>
              </p:cNvSpPr>
              <p:nvPr/>
            </p:nvSpPr>
            <p:spPr bwMode="auto">
              <a:xfrm>
                <a:off x="4967" y="1899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22" name="Rectangle 508"/>
              <p:cNvSpPr>
                <a:spLocks noChangeArrowheads="1"/>
              </p:cNvSpPr>
              <p:nvPr/>
            </p:nvSpPr>
            <p:spPr bwMode="auto">
              <a:xfrm>
                <a:off x="-189" y="2043"/>
                <a:ext cx="6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500">
                    <a:solidFill>
                      <a:srgbClr val="000000"/>
                    </a:solidFill>
                    <a:ea typeface="華康楷書體W5" pitchFamily="65" charset="-120"/>
                  </a:rPr>
                  <a:t>5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023" name="Rectangle 509"/>
              <p:cNvSpPr>
                <a:spLocks noChangeArrowheads="1"/>
              </p:cNvSpPr>
              <p:nvPr/>
            </p:nvSpPr>
            <p:spPr bwMode="auto">
              <a:xfrm>
                <a:off x="-127" y="2043"/>
                <a:ext cx="3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5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024" name="Rectangle 510"/>
              <p:cNvSpPr>
                <a:spLocks noChangeArrowheads="1"/>
              </p:cNvSpPr>
              <p:nvPr/>
            </p:nvSpPr>
            <p:spPr bwMode="auto">
              <a:xfrm>
                <a:off x="113" y="2043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28,900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025" name="Rectangle 511"/>
              <p:cNvSpPr>
                <a:spLocks noChangeArrowheads="1"/>
              </p:cNvSpPr>
              <p:nvPr/>
            </p:nvSpPr>
            <p:spPr bwMode="auto">
              <a:xfrm>
                <a:off x="433" y="2043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026" name="Rectangle 512"/>
              <p:cNvSpPr>
                <a:spLocks noChangeArrowheads="1"/>
              </p:cNvSpPr>
              <p:nvPr/>
            </p:nvSpPr>
            <p:spPr bwMode="auto">
              <a:xfrm>
                <a:off x="645" y="2043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31,000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027" name="Rectangle 513"/>
              <p:cNvSpPr>
                <a:spLocks noChangeArrowheads="1"/>
              </p:cNvSpPr>
              <p:nvPr/>
            </p:nvSpPr>
            <p:spPr bwMode="auto">
              <a:xfrm>
                <a:off x="965" y="2043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028" name="Rectangle 514"/>
              <p:cNvSpPr>
                <a:spLocks noChangeArrowheads="1"/>
              </p:cNvSpPr>
              <p:nvPr/>
            </p:nvSpPr>
            <p:spPr bwMode="auto">
              <a:xfrm>
                <a:off x="1176" y="2043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33,100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029" name="Rectangle 515"/>
              <p:cNvSpPr>
                <a:spLocks noChangeArrowheads="1"/>
              </p:cNvSpPr>
              <p:nvPr/>
            </p:nvSpPr>
            <p:spPr bwMode="auto">
              <a:xfrm>
                <a:off x="1497" y="2043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030" name="Rectangle 516"/>
              <p:cNvSpPr>
                <a:spLocks noChangeArrowheads="1"/>
              </p:cNvSpPr>
              <p:nvPr/>
            </p:nvSpPr>
            <p:spPr bwMode="auto">
              <a:xfrm>
                <a:off x="1706" y="2043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35,400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031" name="Rectangle 517"/>
              <p:cNvSpPr>
                <a:spLocks noChangeArrowheads="1"/>
              </p:cNvSpPr>
              <p:nvPr/>
            </p:nvSpPr>
            <p:spPr bwMode="auto">
              <a:xfrm>
                <a:off x="2027" y="2043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032" name="Rectangle 518"/>
              <p:cNvSpPr>
                <a:spLocks noChangeArrowheads="1"/>
              </p:cNvSpPr>
              <p:nvPr/>
            </p:nvSpPr>
            <p:spPr bwMode="auto">
              <a:xfrm>
                <a:off x="2238" y="2043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37,900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033" name="Rectangle 519"/>
              <p:cNvSpPr>
                <a:spLocks noChangeArrowheads="1"/>
              </p:cNvSpPr>
              <p:nvPr/>
            </p:nvSpPr>
            <p:spPr bwMode="auto">
              <a:xfrm>
                <a:off x="2558" y="2043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034" name="Rectangle 520"/>
              <p:cNvSpPr>
                <a:spLocks noChangeArrowheads="1"/>
              </p:cNvSpPr>
              <p:nvPr/>
            </p:nvSpPr>
            <p:spPr bwMode="auto">
              <a:xfrm>
                <a:off x="2770" y="2043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40,500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035" name="Rectangle 521"/>
              <p:cNvSpPr>
                <a:spLocks noChangeArrowheads="1"/>
              </p:cNvSpPr>
              <p:nvPr/>
            </p:nvSpPr>
            <p:spPr bwMode="auto">
              <a:xfrm>
                <a:off x="3090" y="2043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036" name="Rectangle 522"/>
              <p:cNvSpPr>
                <a:spLocks noChangeArrowheads="1"/>
              </p:cNvSpPr>
              <p:nvPr/>
            </p:nvSpPr>
            <p:spPr bwMode="auto">
              <a:xfrm>
                <a:off x="3462" y="2043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037" name="Rectangle 523"/>
              <p:cNvSpPr>
                <a:spLocks noChangeArrowheads="1"/>
              </p:cNvSpPr>
              <p:nvPr/>
            </p:nvSpPr>
            <p:spPr bwMode="auto">
              <a:xfrm>
                <a:off x="3993" y="2043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038" name="Rectangle 524"/>
              <p:cNvSpPr>
                <a:spLocks noChangeArrowheads="1"/>
              </p:cNvSpPr>
              <p:nvPr/>
            </p:nvSpPr>
            <p:spPr bwMode="auto">
              <a:xfrm>
                <a:off x="4454" y="2043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43,200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039" name="Rectangle 525"/>
              <p:cNvSpPr>
                <a:spLocks noChangeArrowheads="1"/>
              </p:cNvSpPr>
              <p:nvPr/>
            </p:nvSpPr>
            <p:spPr bwMode="auto">
              <a:xfrm>
                <a:off x="4774" y="2043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040" name="Rectangle 526"/>
              <p:cNvSpPr>
                <a:spLocks noChangeArrowheads="1"/>
              </p:cNvSpPr>
              <p:nvPr/>
            </p:nvSpPr>
            <p:spPr bwMode="auto">
              <a:xfrm>
                <a:off x="-324" y="2040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41" name="Line 527"/>
              <p:cNvSpPr>
                <a:spLocks noChangeShapeType="1"/>
              </p:cNvSpPr>
              <p:nvPr/>
            </p:nvSpPr>
            <p:spPr bwMode="auto">
              <a:xfrm>
                <a:off x="-324" y="2040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42" name="Line 528"/>
              <p:cNvSpPr>
                <a:spLocks noChangeShapeType="1"/>
              </p:cNvSpPr>
              <p:nvPr/>
            </p:nvSpPr>
            <p:spPr bwMode="auto">
              <a:xfrm>
                <a:off x="-324" y="204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43" name="Rectangle 529"/>
              <p:cNvSpPr>
                <a:spLocks noChangeArrowheads="1"/>
              </p:cNvSpPr>
              <p:nvPr/>
            </p:nvSpPr>
            <p:spPr bwMode="auto">
              <a:xfrm>
                <a:off x="-320" y="2040"/>
                <a:ext cx="326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44" name="Line 530"/>
              <p:cNvSpPr>
                <a:spLocks noChangeShapeType="1"/>
              </p:cNvSpPr>
              <p:nvPr/>
            </p:nvSpPr>
            <p:spPr bwMode="auto">
              <a:xfrm>
                <a:off x="-320" y="2040"/>
                <a:ext cx="32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45" name="Rectangle 531"/>
              <p:cNvSpPr>
                <a:spLocks noChangeArrowheads="1"/>
              </p:cNvSpPr>
              <p:nvPr/>
            </p:nvSpPr>
            <p:spPr bwMode="auto">
              <a:xfrm>
                <a:off x="6" y="2040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46" name="Line 532"/>
              <p:cNvSpPr>
                <a:spLocks noChangeShapeType="1"/>
              </p:cNvSpPr>
              <p:nvPr/>
            </p:nvSpPr>
            <p:spPr bwMode="auto">
              <a:xfrm>
                <a:off x="6" y="2040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47" name="Line 533"/>
              <p:cNvSpPr>
                <a:spLocks noChangeShapeType="1"/>
              </p:cNvSpPr>
              <p:nvPr/>
            </p:nvSpPr>
            <p:spPr bwMode="auto">
              <a:xfrm>
                <a:off x="6" y="204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48" name="Rectangle 534"/>
              <p:cNvSpPr>
                <a:spLocks noChangeArrowheads="1"/>
              </p:cNvSpPr>
              <p:nvPr/>
            </p:nvSpPr>
            <p:spPr bwMode="auto">
              <a:xfrm>
                <a:off x="9" y="2040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49" name="Line 535"/>
              <p:cNvSpPr>
                <a:spLocks noChangeShapeType="1"/>
              </p:cNvSpPr>
              <p:nvPr/>
            </p:nvSpPr>
            <p:spPr bwMode="auto">
              <a:xfrm>
                <a:off x="9" y="2040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50" name="Rectangle 536"/>
              <p:cNvSpPr>
                <a:spLocks noChangeArrowheads="1"/>
              </p:cNvSpPr>
              <p:nvPr/>
            </p:nvSpPr>
            <p:spPr bwMode="auto">
              <a:xfrm>
                <a:off x="537" y="2040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51" name="Line 537"/>
              <p:cNvSpPr>
                <a:spLocks noChangeShapeType="1"/>
              </p:cNvSpPr>
              <p:nvPr/>
            </p:nvSpPr>
            <p:spPr bwMode="auto">
              <a:xfrm>
                <a:off x="537" y="2040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52" name="Line 538"/>
              <p:cNvSpPr>
                <a:spLocks noChangeShapeType="1"/>
              </p:cNvSpPr>
              <p:nvPr/>
            </p:nvSpPr>
            <p:spPr bwMode="auto">
              <a:xfrm>
                <a:off x="537" y="204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53" name="Rectangle 539"/>
              <p:cNvSpPr>
                <a:spLocks noChangeArrowheads="1"/>
              </p:cNvSpPr>
              <p:nvPr/>
            </p:nvSpPr>
            <p:spPr bwMode="auto">
              <a:xfrm>
                <a:off x="541" y="2040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54" name="Line 540"/>
              <p:cNvSpPr>
                <a:spLocks noChangeShapeType="1"/>
              </p:cNvSpPr>
              <p:nvPr/>
            </p:nvSpPr>
            <p:spPr bwMode="auto">
              <a:xfrm>
                <a:off x="541" y="2040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55" name="Rectangle 541"/>
              <p:cNvSpPr>
                <a:spLocks noChangeArrowheads="1"/>
              </p:cNvSpPr>
              <p:nvPr/>
            </p:nvSpPr>
            <p:spPr bwMode="auto">
              <a:xfrm>
                <a:off x="1069" y="2040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56" name="Line 542"/>
              <p:cNvSpPr>
                <a:spLocks noChangeShapeType="1"/>
              </p:cNvSpPr>
              <p:nvPr/>
            </p:nvSpPr>
            <p:spPr bwMode="auto">
              <a:xfrm>
                <a:off x="1069" y="2040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57" name="Line 543"/>
              <p:cNvSpPr>
                <a:spLocks noChangeShapeType="1"/>
              </p:cNvSpPr>
              <p:nvPr/>
            </p:nvSpPr>
            <p:spPr bwMode="auto">
              <a:xfrm>
                <a:off x="1069" y="204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58" name="Rectangle 544"/>
              <p:cNvSpPr>
                <a:spLocks noChangeArrowheads="1"/>
              </p:cNvSpPr>
              <p:nvPr/>
            </p:nvSpPr>
            <p:spPr bwMode="auto">
              <a:xfrm>
                <a:off x="1073" y="2040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59" name="Line 545"/>
              <p:cNvSpPr>
                <a:spLocks noChangeShapeType="1"/>
              </p:cNvSpPr>
              <p:nvPr/>
            </p:nvSpPr>
            <p:spPr bwMode="auto">
              <a:xfrm>
                <a:off x="1073" y="2040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60" name="Rectangle 546"/>
              <p:cNvSpPr>
                <a:spLocks noChangeArrowheads="1"/>
              </p:cNvSpPr>
              <p:nvPr/>
            </p:nvSpPr>
            <p:spPr bwMode="auto">
              <a:xfrm>
                <a:off x="1601" y="2040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61" name="Line 547"/>
              <p:cNvSpPr>
                <a:spLocks noChangeShapeType="1"/>
              </p:cNvSpPr>
              <p:nvPr/>
            </p:nvSpPr>
            <p:spPr bwMode="auto">
              <a:xfrm>
                <a:off x="1601" y="2040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62" name="Line 548"/>
              <p:cNvSpPr>
                <a:spLocks noChangeShapeType="1"/>
              </p:cNvSpPr>
              <p:nvPr/>
            </p:nvSpPr>
            <p:spPr bwMode="auto">
              <a:xfrm>
                <a:off x="1601" y="204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63" name="Rectangle 549"/>
              <p:cNvSpPr>
                <a:spLocks noChangeArrowheads="1"/>
              </p:cNvSpPr>
              <p:nvPr/>
            </p:nvSpPr>
            <p:spPr bwMode="auto">
              <a:xfrm>
                <a:off x="1604" y="2040"/>
                <a:ext cx="526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64" name="Line 550"/>
              <p:cNvSpPr>
                <a:spLocks noChangeShapeType="1"/>
              </p:cNvSpPr>
              <p:nvPr/>
            </p:nvSpPr>
            <p:spPr bwMode="auto">
              <a:xfrm>
                <a:off x="1604" y="2040"/>
                <a:ext cx="52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65" name="Rectangle 551"/>
              <p:cNvSpPr>
                <a:spLocks noChangeArrowheads="1"/>
              </p:cNvSpPr>
              <p:nvPr/>
            </p:nvSpPr>
            <p:spPr bwMode="auto">
              <a:xfrm>
                <a:off x="2130" y="2040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66" name="Line 552"/>
              <p:cNvSpPr>
                <a:spLocks noChangeShapeType="1"/>
              </p:cNvSpPr>
              <p:nvPr/>
            </p:nvSpPr>
            <p:spPr bwMode="auto">
              <a:xfrm>
                <a:off x="2130" y="2040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67" name="Line 553"/>
              <p:cNvSpPr>
                <a:spLocks noChangeShapeType="1"/>
              </p:cNvSpPr>
              <p:nvPr/>
            </p:nvSpPr>
            <p:spPr bwMode="auto">
              <a:xfrm>
                <a:off x="2130" y="204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68" name="Rectangle 554"/>
              <p:cNvSpPr>
                <a:spLocks noChangeArrowheads="1"/>
              </p:cNvSpPr>
              <p:nvPr/>
            </p:nvSpPr>
            <p:spPr bwMode="auto">
              <a:xfrm>
                <a:off x="2134" y="2040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69" name="Line 555"/>
              <p:cNvSpPr>
                <a:spLocks noChangeShapeType="1"/>
              </p:cNvSpPr>
              <p:nvPr/>
            </p:nvSpPr>
            <p:spPr bwMode="auto">
              <a:xfrm>
                <a:off x="2134" y="2040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70" name="Rectangle 556"/>
              <p:cNvSpPr>
                <a:spLocks noChangeArrowheads="1"/>
              </p:cNvSpPr>
              <p:nvPr/>
            </p:nvSpPr>
            <p:spPr bwMode="auto">
              <a:xfrm>
                <a:off x="2662" y="2040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71" name="Line 557"/>
              <p:cNvSpPr>
                <a:spLocks noChangeShapeType="1"/>
              </p:cNvSpPr>
              <p:nvPr/>
            </p:nvSpPr>
            <p:spPr bwMode="auto">
              <a:xfrm>
                <a:off x="2662" y="2040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72" name="Line 558"/>
              <p:cNvSpPr>
                <a:spLocks noChangeShapeType="1"/>
              </p:cNvSpPr>
              <p:nvPr/>
            </p:nvSpPr>
            <p:spPr bwMode="auto">
              <a:xfrm>
                <a:off x="2662" y="204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73" name="Rectangle 559"/>
              <p:cNvSpPr>
                <a:spLocks noChangeArrowheads="1"/>
              </p:cNvSpPr>
              <p:nvPr/>
            </p:nvSpPr>
            <p:spPr bwMode="auto">
              <a:xfrm>
                <a:off x="2666" y="2040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74" name="Line 560"/>
              <p:cNvSpPr>
                <a:spLocks noChangeShapeType="1"/>
              </p:cNvSpPr>
              <p:nvPr/>
            </p:nvSpPr>
            <p:spPr bwMode="auto">
              <a:xfrm>
                <a:off x="2666" y="2040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75" name="Rectangle 561"/>
              <p:cNvSpPr>
                <a:spLocks noChangeArrowheads="1"/>
              </p:cNvSpPr>
              <p:nvPr/>
            </p:nvSpPr>
            <p:spPr bwMode="auto">
              <a:xfrm>
                <a:off x="3194" y="2040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76" name="Line 562"/>
              <p:cNvSpPr>
                <a:spLocks noChangeShapeType="1"/>
              </p:cNvSpPr>
              <p:nvPr/>
            </p:nvSpPr>
            <p:spPr bwMode="auto">
              <a:xfrm>
                <a:off x="3194" y="2040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77" name="Line 563"/>
              <p:cNvSpPr>
                <a:spLocks noChangeShapeType="1"/>
              </p:cNvSpPr>
              <p:nvPr/>
            </p:nvSpPr>
            <p:spPr bwMode="auto">
              <a:xfrm>
                <a:off x="3194" y="204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78" name="Rectangle 564"/>
              <p:cNvSpPr>
                <a:spLocks noChangeArrowheads="1"/>
              </p:cNvSpPr>
              <p:nvPr/>
            </p:nvSpPr>
            <p:spPr bwMode="auto">
              <a:xfrm>
                <a:off x="3198" y="2040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79" name="Line 565"/>
              <p:cNvSpPr>
                <a:spLocks noChangeShapeType="1"/>
              </p:cNvSpPr>
              <p:nvPr/>
            </p:nvSpPr>
            <p:spPr bwMode="auto">
              <a:xfrm>
                <a:off x="3198" y="2040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80" name="Rectangle 566"/>
              <p:cNvSpPr>
                <a:spLocks noChangeArrowheads="1"/>
              </p:cNvSpPr>
              <p:nvPr/>
            </p:nvSpPr>
            <p:spPr bwMode="auto">
              <a:xfrm>
                <a:off x="3726" y="2040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81" name="Line 567"/>
              <p:cNvSpPr>
                <a:spLocks noChangeShapeType="1"/>
              </p:cNvSpPr>
              <p:nvPr/>
            </p:nvSpPr>
            <p:spPr bwMode="auto">
              <a:xfrm>
                <a:off x="3726" y="2040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82" name="Line 568"/>
              <p:cNvSpPr>
                <a:spLocks noChangeShapeType="1"/>
              </p:cNvSpPr>
              <p:nvPr/>
            </p:nvSpPr>
            <p:spPr bwMode="auto">
              <a:xfrm>
                <a:off x="3726" y="204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83" name="Rectangle 569"/>
              <p:cNvSpPr>
                <a:spLocks noChangeArrowheads="1"/>
              </p:cNvSpPr>
              <p:nvPr/>
            </p:nvSpPr>
            <p:spPr bwMode="auto">
              <a:xfrm>
                <a:off x="3729" y="2040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84" name="Line 570"/>
              <p:cNvSpPr>
                <a:spLocks noChangeShapeType="1"/>
              </p:cNvSpPr>
              <p:nvPr/>
            </p:nvSpPr>
            <p:spPr bwMode="auto">
              <a:xfrm>
                <a:off x="3729" y="2040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85" name="Rectangle 571"/>
              <p:cNvSpPr>
                <a:spLocks noChangeArrowheads="1"/>
              </p:cNvSpPr>
              <p:nvPr/>
            </p:nvSpPr>
            <p:spPr bwMode="auto">
              <a:xfrm>
                <a:off x="4257" y="2040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86" name="Line 572"/>
              <p:cNvSpPr>
                <a:spLocks noChangeShapeType="1"/>
              </p:cNvSpPr>
              <p:nvPr/>
            </p:nvSpPr>
            <p:spPr bwMode="auto">
              <a:xfrm>
                <a:off x="4257" y="2040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87" name="Line 573"/>
              <p:cNvSpPr>
                <a:spLocks noChangeShapeType="1"/>
              </p:cNvSpPr>
              <p:nvPr/>
            </p:nvSpPr>
            <p:spPr bwMode="auto">
              <a:xfrm>
                <a:off x="4257" y="204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88" name="Rectangle 574"/>
              <p:cNvSpPr>
                <a:spLocks noChangeArrowheads="1"/>
              </p:cNvSpPr>
              <p:nvPr/>
            </p:nvSpPr>
            <p:spPr bwMode="auto">
              <a:xfrm>
                <a:off x="4261" y="2040"/>
                <a:ext cx="706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89" name="Line 575"/>
              <p:cNvSpPr>
                <a:spLocks noChangeShapeType="1"/>
              </p:cNvSpPr>
              <p:nvPr/>
            </p:nvSpPr>
            <p:spPr bwMode="auto">
              <a:xfrm>
                <a:off x="4261" y="2040"/>
                <a:ext cx="70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90" name="Rectangle 576"/>
              <p:cNvSpPr>
                <a:spLocks noChangeArrowheads="1"/>
              </p:cNvSpPr>
              <p:nvPr/>
            </p:nvSpPr>
            <p:spPr bwMode="auto">
              <a:xfrm>
                <a:off x="4967" y="2040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91" name="Line 577"/>
              <p:cNvSpPr>
                <a:spLocks noChangeShapeType="1"/>
              </p:cNvSpPr>
              <p:nvPr/>
            </p:nvSpPr>
            <p:spPr bwMode="auto">
              <a:xfrm>
                <a:off x="4967" y="2040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92" name="Line 578"/>
              <p:cNvSpPr>
                <a:spLocks noChangeShapeType="1"/>
              </p:cNvSpPr>
              <p:nvPr/>
            </p:nvSpPr>
            <p:spPr bwMode="auto">
              <a:xfrm>
                <a:off x="4967" y="204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93" name="Rectangle 579"/>
              <p:cNvSpPr>
                <a:spLocks noChangeArrowheads="1"/>
              </p:cNvSpPr>
              <p:nvPr/>
            </p:nvSpPr>
            <p:spPr bwMode="auto">
              <a:xfrm>
                <a:off x="-324" y="2043"/>
                <a:ext cx="4" cy="13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94" name="Line 580"/>
              <p:cNvSpPr>
                <a:spLocks noChangeShapeType="1"/>
              </p:cNvSpPr>
              <p:nvPr/>
            </p:nvSpPr>
            <p:spPr bwMode="auto">
              <a:xfrm>
                <a:off x="-324" y="2043"/>
                <a:ext cx="1" cy="1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95" name="Rectangle 581"/>
              <p:cNvSpPr>
                <a:spLocks noChangeArrowheads="1"/>
              </p:cNvSpPr>
              <p:nvPr/>
            </p:nvSpPr>
            <p:spPr bwMode="auto">
              <a:xfrm>
                <a:off x="6" y="2043"/>
                <a:ext cx="3" cy="13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96" name="Line 582"/>
              <p:cNvSpPr>
                <a:spLocks noChangeShapeType="1"/>
              </p:cNvSpPr>
              <p:nvPr/>
            </p:nvSpPr>
            <p:spPr bwMode="auto">
              <a:xfrm>
                <a:off x="6" y="2043"/>
                <a:ext cx="1" cy="1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97" name="Rectangle 583"/>
              <p:cNvSpPr>
                <a:spLocks noChangeArrowheads="1"/>
              </p:cNvSpPr>
              <p:nvPr/>
            </p:nvSpPr>
            <p:spPr bwMode="auto">
              <a:xfrm>
                <a:off x="537" y="2043"/>
                <a:ext cx="4" cy="13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98" name="Line 584"/>
              <p:cNvSpPr>
                <a:spLocks noChangeShapeType="1"/>
              </p:cNvSpPr>
              <p:nvPr/>
            </p:nvSpPr>
            <p:spPr bwMode="auto">
              <a:xfrm>
                <a:off x="537" y="2043"/>
                <a:ext cx="1" cy="1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99" name="Rectangle 585"/>
              <p:cNvSpPr>
                <a:spLocks noChangeArrowheads="1"/>
              </p:cNvSpPr>
              <p:nvPr/>
            </p:nvSpPr>
            <p:spPr bwMode="auto">
              <a:xfrm>
                <a:off x="1069" y="2043"/>
                <a:ext cx="4" cy="13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00" name="Line 586"/>
              <p:cNvSpPr>
                <a:spLocks noChangeShapeType="1"/>
              </p:cNvSpPr>
              <p:nvPr/>
            </p:nvSpPr>
            <p:spPr bwMode="auto">
              <a:xfrm>
                <a:off x="1069" y="2043"/>
                <a:ext cx="1" cy="1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01" name="Rectangle 587"/>
              <p:cNvSpPr>
                <a:spLocks noChangeArrowheads="1"/>
              </p:cNvSpPr>
              <p:nvPr/>
            </p:nvSpPr>
            <p:spPr bwMode="auto">
              <a:xfrm>
                <a:off x="1601" y="2043"/>
                <a:ext cx="3" cy="13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02" name="Line 588"/>
              <p:cNvSpPr>
                <a:spLocks noChangeShapeType="1"/>
              </p:cNvSpPr>
              <p:nvPr/>
            </p:nvSpPr>
            <p:spPr bwMode="auto">
              <a:xfrm>
                <a:off x="1601" y="2043"/>
                <a:ext cx="1" cy="1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03" name="Rectangle 589"/>
              <p:cNvSpPr>
                <a:spLocks noChangeArrowheads="1"/>
              </p:cNvSpPr>
              <p:nvPr/>
            </p:nvSpPr>
            <p:spPr bwMode="auto">
              <a:xfrm>
                <a:off x="2130" y="2043"/>
                <a:ext cx="4" cy="13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04" name="Line 590"/>
              <p:cNvSpPr>
                <a:spLocks noChangeShapeType="1"/>
              </p:cNvSpPr>
              <p:nvPr/>
            </p:nvSpPr>
            <p:spPr bwMode="auto">
              <a:xfrm>
                <a:off x="2130" y="2043"/>
                <a:ext cx="1" cy="1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05" name="Rectangle 591"/>
              <p:cNvSpPr>
                <a:spLocks noChangeArrowheads="1"/>
              </p:cNvSpPr>
              <p:nvPr/>
            </p:nvSpPr>
            <p:spPr bwMode="auto">
              <a:xfrm>
                <a:off x="2662" y="2043"/>
                <a:ext cx="4" cy="13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06" name="Line 592"/>
              <p:cNvSpPr>
                <a:spLocks noChangeShapeType="1"/>
              </p:cNvSpPr>
              <p:nvPr/>
            </p:nvSpPr>
            <p:spPr bwMode="auto">
              <a:xfrm>
                <a:off x="2662" y="2043"/>
                <a:ext cx="1" cy="1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07" name="Rectangle 593"/>
              <p:cNvSpPr>
                <a:spLocks noChangeArrowheads="1"/>
              </p:cNvSpPr>
              <p:nvPr/>
            </p:nvSpPr>
            <p:spPr bwMode="auto">
              <a:xfrm>
                <a:off x="3194" y="2043"/>
                <a:ext cx="4" cy="13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08" name="Line 594"/>
              <p:cNvSpPr>
                <a:spLocks noChangeShapeType="1"/>
              </p:cNvSpPr>
              <p:nvPr/>
            </p:nvSpPr>
            <p:spPr bwMode="auto">
              <a:xfrm>
                <a:off x="3194" y="2043"/>
                <a:ext cx="1" cy="1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09" name="Rectangle 595"/>
              <p:cNvSpPr>
                <a:spLocks noChangeArrowheads="1"/>
              </p:cNvSpPr>
              <p:nvPr/>
            </p:nvSpPr>
            <p:spPr bwMode="auto">
              <a:xfrm>
                <a:off x="3726" y="2043"/>
                <a:ext cx="3" cy="13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10" name="Line 596"/>
              <p:cNvSpPr>
                <a:spLocks noChangeShapeType="1"/>
              </p:cNvSpPr>
              <p:nvPr/>
            </p:nvSpPr>
            <p:spPr bwMode="auto">
              <a:xfrm>
                <a:off x="3726" y="2043"/>
                <a:ext cx="1" cy="1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11" name="Rectangle 597"/>
              <p:cNvSpPr>
                <a:spLocks noChangeArrowheads="1"/>
              </p:cNvSpPr>
              <p:nvPr/>
            </p:nvSpPr>
            <p:spPr bwMode="auto">
              <a:xfrm>
                <a:off x="4257" y="2043"/>
                <a:ext cx="4" cy="13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12" name="Line 598"/>
              <p:cNvSpPr>
                <a:spLocks noChangeShapeType="1"/>
              </p:cNvSpPr>
              <p:nvPr/>
            </p:nvSpPr>
            <p:spPr bwMode="auto">
              <a:xfrm>
                <a:off x="4257" y="2043"/>
                <a:ext cx="1" cy="1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13" name="Rectangle 599"/>
              <p:cNvSpPr>
                <a:spLocks noChangeArrowheads="1"/>
              </p:cNvSpPr>
              <p:nvPr/>
            </p:nvSpPr>
            <p:spPr bwMode="auto">
              <a:xfrm>
                <a:off x="4967" y="2043"/>
                <a:ext cx="4" cy="13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14" name="Line 600"/>
              <p:cNvSpPr>
                <a:spLocks noChangeShapeType="1"/>
              </p:cNvSpPr>
              <p:nvPr/>
            </p:nvSpPr>
            <p:spPr bwMode="auto">
              <a:xfrm>
                <a:off x="4967" y="2043"/>
                <a:ext cx="1" cy="1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15" name="Rectangle 601"/>
              <p:cNvSpPr>
                <a:spLocks noChangeArrowheads="1"/>
              </p:cNvSpPr>
              <p:nvPr/>
            </p:nvSpPr>
            <p:spPr bwMode="auto">
              <a:xfrm>
                <a:off x="-189" y="2186"/>
                <a:ext cx="6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500">
                    <a:solidFill>
                      <a:srgbClr val="000000"/>
                    </a:solidFill>
                    <a:ea typeface="華康楷書體W5" pitchFamily="65" charset="-120"/>
                  </a:rPr>
                  <a:t>6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116" name="Rectangle 602"/>
              <p:cNvSpPr>
                <a:spLocks noChangeArrowheads="1"/>
              </p:cNvSpPr>
              <p:nvPr/>
            </p:nvSpPr>
            <p:spPr bwMode="auto">
              <a:xfrm>
                <a:off x="-127" y="2186"/>
                <a:ext cx="3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5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117" name="Rectangle 603"/>
              <p:cNvSpPr>
                <a:spLocks noChangeArrowheads="1"/>
              </p:cNvSpPr>
              <p:nvPr/>
            </p:nvSpPr>
            <p:spPr bwMode="auto">
              <a:xfrm>
                <a:off x="113" y="2186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33,200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118" name="Rectangle 604"/>
              <p:cNvSpPr>
                <a:spLocks noChangeArrowheads="1"/>
              </p:cNvSpPr>
              <p:nvPr/>
            </p:nvSpPr>
            <p:spPr bwMode="auto">
              <a:xfrm>
                <a:off x="433" y="2186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119" name="Rectangle 605"/>
              <p:cNvSpPr>
                <a:spLocks noChangeArrowheads="1"/>
              </p:cNvSpPr>
              <p:nvPr/>
            </p:nvSpPr>
            <p:spPr bwMode="auto">
              <a:xfrm>
                <a:off x="645" y="2186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35,600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</p:grpSp>
        <p:grpSp>
          <p:nvGrpSpPr>
            <p:cNvPr id="8" name="Group 606"/>
            <p:cNvGrpSpPr>
              <a:grpSpLocks/>
            </p:cNvGrpSpPr>
            <p:nvPr/>
          </p:nvGrpSpPr>
          <p:grpSpPr bwMode="auto">
            <a:xfrm>
              <a:off x="357188" y="3719513"/>
              <a:ext cx="8405812" cy="690562"/>
              <a:chOff x="-324" y="2182"/>
              <a:chExt cx="5295" cy="435"/>
            </a:xfrm>
          </p:grpSpPr>
          <p:sp>
            <p:nvSpPr>
              <p:cNvPr id="720" name="Rectangle 607"/>
              <p:cNvSpPr>
                <a:spLocks noChangeArrowheads="1"/>
              </p:cNvSpPr>
              <p:nvPr/>
            </p:nvSpPr>
            <p:spPr bwMode="auto">
              <a:xfrm>
                <a:off x="965" y="2186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721" name="Rectangle 608"/>
              <p:cNvSpPr>
                <a:spLocks noChangeArrowheads="1"/>
              </p:cNvSpPr>
              <p:nvPr/>
            </p:nvSpPr>
            <p:spPr bwMode="auto">
              <a:xfrm>
                <a:off x="1176" y="2186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38,100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722" name="Rectangle 609"/>
              <p:cNvSpPr>
                <a:spLocks noChangeArrowheads="1"/>
              </p:cNvSpPr>
              <p:nvPr/>
            </p:nvSpPr>
            <p:spPr bwMode="auto">
              <a:xfrm>
                <a:off x="1497" y="2186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723" name="Rectangle 610"/>
              <p:cNvSpPr>
                <a:spLocks noChangeArrowheads="1"/>
              </p:cNvSpPr>
              <p:nvPr/>
            </p:nvSpPr>
            <p:spPr bwMode="auto">
              <a:xfrm>
                <a:off x="1706" y="2186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40,700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724" name="Rectangle 611"/>
              <p:cNvSpPr>
                <a:spLocks noChangeArrowheads="1"/>
              </p:cNvSpPr>
              <p:nvPr/>
            </p:nvSpPr>
            <p:spPr bwMode="auto">
              <a:xfrm>
                <a:off x="2027" y="2186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725" name="Rectangle 612"/>
              <p:cNvSpPr>
                <a:spLocks noChangeArrowheads="1"/>
              </p:cNvSpPr>
              <p:nvPr/>
            </p:nvSpPr>
            <p:spPr bwMode="auto">
              <a:xfrm>
                <a:off x="2238" y="2186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43,600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726" name="Rectangle 613"/>
              <p:cNvSpPr>
                <a:spLocks noChangeArrowheads="1"/>
              </p:cNvSpPr>
              <p:nvPr/>
            </p:nvSpPr>
            <p:spPr bwMode="auto">
              <a:xfrm>
                <a:off x="2558" y="2186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727" name="Rectangle 614"/>
              <p:cNvSpPr>
                <a:spLocks noChangeArrowheads="1"/>
              </p:cNvSpPr>
              <p:nvPr/>
            </p:nvSpPr>
            <p:spPr bwMode="auto">
              <a:xfrm>
                <a:off x="2770" y="2186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46,600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728" name="Rectangle 615"/>
              <p:cNvSpPr>
                <a:spLocks noChangeArrowheads="1"/>
              </p:cNvSpPr>
              <p:nvPr/>
            </p:nvSpPr>
            <p:spPr bwMode="auto">
              <a:xfrm>
                <a:off x="3090" y="2186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729" name="Rectangle 616"/>
              <p:cNvSpPr>
                <a:spLocks noChangeArrowheads="1"/>
              </p:cNvSpPr>
              <p:nvPr/>
            </p:nvSpPr>
            <p:spPr bwMode="auto">
              <a:xfrm>
                <a:off x="3462" y="2186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730" name="Rectangle 617"/>
              <p:cNvSpPr>
                <a:spLocks noChangeArrowheads="1"/>
              </p:cNvSpPr>
              <p:nvPr/>
            </p:nvSpPr>
            <p:spPr bwMode="auto">
              <a:xfrm>
                <a:off x="3993" y="2186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731" name="Rectangle 618"/>
              <p:cNvSpPr>
                <a:spLocks noChangeArrowheads="1"/>
              </p:cNvSpPr>
              <p:nvPr/>
            </p:nvSpPr>
            <p:spPr bwMode="auto">
              <a:xfrm>
                <a:off x="4454" y="2186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49,700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732" name="Rectangle 619"/>
              <p:cNvSpPr>
                <a:spLocks noChangeArrowheads="1"/>
              </p:cNvSpPr>
              <p:nvPr/>
            </p:nvSpPr>
            <p:spPr bwMode="auto">
              <a:xfrm>
                <a:off x="4774" y="2186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733" name="Rectangle 620"/>
              <p:cNvSpPr>
                <a:spLocks noChangeArrowheads="1"/>
              </p:cNvSpPr>
              <p:nvPr/>
            </p:nvSpPr>
            <p:spPr bwMode="auto">
              <a:xfrm>
                <a:off x="-324" y="2182"/>
                <a:ext cx="4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34" name="Line 621"/>
              <p:cNvSpPr>
                <a:spLocks noChangeShapeType="1"/>
              </p:cNvSpPr>
              <p:nvPr/>
            </p:nvSpPr>
            <p:spPr bwMode="auto">
              <a:xfrm>
                <a:off x="-324" y="2182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35" name="Line 622"/>
              <p:cNvSpPr>
                <a:spLocks noChangeShapeType="1"/>
              </p:cNvSpPr>
              <p:nvPr/>
            </p:nvSpPr>
            <p:spPr bwMode="auto">
              <a:xfrm>
                <a:off x="-324" y="2182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36" name="Rectangle 623"/>
              <p:cNvSpPr>
                <a:spLocks noChangeArrowheads="1"/>
              </p:cNvSpPr>
              <p:nvPr/>
            </p:nvSpPr>
            <p:spPr bwMode="auto">
              <a:xfrm>
                <a:off x="-320" y="2182"/>
                <a:ext cx="326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37" name="Line 624"/>
              <p:cNvSpPr>
                <a:spLocks noChangeShapeType="1"/>
              </p:cNvSpPr>
              <p:nvPr/>
            </p:nvSpPr>
            <p:spPr bwMode="auto">
              <a:xfrm>
                <a:off x="-320" y="2182"/>
                <a:ext cx="32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38" name="Rectangle 625"/>
              <p:cNvSpPr>
                <a:spLocks noChangeArrowheads="1"/>
              </p:cNvSpPr>
              <p:nvPr/>
            </p:nvSpPr>
            <p:spPr bwMode="auto">
              <a:xfrm>
                <a:off x="6" y="2182"/>
                <a:ext cx="3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39" name="Line 626"/>
              <p:cNvSpPr>
                <a:spLocks noChangeShapeType="1"/>
              </p:cNvSpPr>
              <p:nvPr/>
            </p:nvSpPr>
            <p:spPr bwMode="auto">
              <a:xfrm>
                <a:off x="6" y="2182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40" name="Line 627"/>
              <p:cNvSpPr>
                <a:spLocks noChangeShapeType="1"/>
              </p:cNvSpPr>
              <p:nvPr/>
            </p:nvSpPr>
            <p:spPr bwMode="auto">
              <a:xfrm>
                <a:off x="6" y="2182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41" name="Rectangle 628"/>
              <p:cNvSpPr>
                <a:spLocks noChangeArrowheads="1"/>
              </p:cNvSpPr>
              <p:nvPr/>
            </p:nvSpPr>
            <p:spPr bwMode="auto">
              <a:xfrm>
                <a:off x="9" y="2182"/>
                <a:ext cx="52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42" name="Line 629"/>
              <p:cNvSpPr>
                <a:spLocks noChangeShapeType="1"/>
              </p:cNvSpPr>
              <p:nvPr/>
            </p:nvSpPr>
            <p:spPr bwMode="auto">
              <a:xfrm>
                <a:off x="9" y="2182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43" name="Rectangle 630"/>
              <p:cNvSpPr>
                <a:spLocks noChangeArrowheads="1"/>
              </p:cNvSpPr>
              <p:nvPr/>
            </p:nvSpPr>
            <p:spPr bwMode="auto">
              <a:xfrm>
                <a:off x="537" y="2182"/>
                <a:ext cx="4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44" name="Line 631"/>
              <p:cNvSpPr>
                <a:spLocks noChangeShapeType="1"/>
              </p:cNvSpPr>
              <p:nvPr/>
            </p:nvSpPr>
            <p:spPr bwMode="auto">
              <a:xfrm>
                <a:off x="537" y="2182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45" name="Line 632"/>
              <p:cNvSpPr>
                <a:spLocks noChangeShapeType="1"/>
              </p:cNvSpPr>
              <p:nvPr/>
            </p:nvSpPr>
            <p:spPr bwMode="auto">
              <a:xfrm>
                <a:off x="537" y="2182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46" name="Rectangle 633"/>
              <p:cNvSpPr>
                <a:spLocks noChangeArrowheads="1"/>
              </p:cNvSpPr>
              <p:nvPr/>
            </p:nvSpPr>
            <p:spPr bwMode="auto">
              <a:xfrm>
                <a:off x="541" y="2182"/>
                <a:ext cx="52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47" name="Line 634"/>
              <p:cNvSpPr>
                <a:spLocks noChangeShapeType="1"/>
              </p:cNvSpPr>
              <p:nvPr/>
            </p:nvSpPr>
            <p:spPr bwMode="auto">
              <a:xfrm>
                <a:off x="541" y="2182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48" name="Rectangle 635"/>
              <p:cNvSpPr>
                <a:spLocks noChangeArrowheads="1"/>
              </p:cNvSpPr>
              <p:nvPr/>
            </p:nvSpPr>
            <p:spPr bwMode="auto">
              <a:xfrm>
                <a:off x="1069" y="2182"/>
                <a:ext cx="4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49" name="Line 636"/>
              <p:cNvSpPr>
                <a:spLocks noChangeShapeType="1"/>
              </p:cNvSpPr>
              <p:nvPr/>
            </p:nvSpPr>
            <p:spPr bwMode="auto">
              <a:xfrm>
                <a:off x="1069" y="2182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50" name="Line 637"/>
              <p:cNvSpPr>
                <a:spLocks noChangeShapeType="1"/>
              </p:cNvSpPr>
              <p:nvPr/>
            </p:nvSpPr>
            <p:spPr bwMode="auto">
              <a:xfrm>
                <a:off x="1069" y="2182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51" name="Rectangle 638"/>
              <p:cNvSpPr>
                <a:spLocks noChangeArrowheads="1"/>
              </p:cNvSpPr>
              <p:nvPr/>
            </p:nvSpPr>
            <p:spPr bwMode="auto">
              <a:xfrm>
                <a:off x="1073" y="2182"/>
                <a:ext cx="52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52" name="Line 639"/>
              <p:cNvSpPr>
                <a:spLocks noChangeShapeType="1"/>
              </p:cNvSpPr>
              <p:nvPr/>
            </p:nvSpPr>
            <p:spPr bwMode="auto">
              <a:xfrm>
                <a:off x="1073" y="2182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53" name="Rectangle 640"/>
              <p:cNvSpPr>
                <a:spLocks noChangeArrowheads="1"/>
              </p:cNvSpPr>
              <p:nvPr/>
            </p:nvSpPr>
            <p:spPr bwMode="auto">
              <a:xfrm>
                <a:off x="1601" y="2182"/>
                <a:ext cx="3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54" name="Line 641"/>
              <p:cNvSpPr>
                <a:spLocks noChangeShapeType="1"/>
              </p:cNvSpPr>
              <p:nvPr/>
            </p:nvSpPr>
            <p:spPr bwMode="auto">
              <a:xfrm>
                <a:off x="1601" y="2182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55" name="Line 642"/>
              <p:cNvSpPr>
                <a:spLocks noChangeShapeType="1"/>
              </p:cNvSpPr>
              <p:nvPr/>
            </p:nvSpPr>
            <p:spPr bwMode="auto">
              <a:xfrm>
                <a:off x="1601" y="2182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56" name="Rectangle 643"/>
              <p:cNvSpPr>
                <a:spLocks noChangeArrowheads="1"/>
              </p:cNvSpPr>
              <p:nvPr/>
            </p:nvSpPr>
            <p:spPr bwMode="auto">
              <a:xfrm>
                <a:off x="1604" y="2182"/>
                <a:ext cx="526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57" name="Line 644"/>
              <p:cNvSpPr>
                <a:spLocks noChangeShapeType="1"/>
              </p:cNvSpPr>
              <p:nvPr/>
            </p:nvSpPr>
            <p:spPr bwMode="auto">
              <a:xfrm>
                <a:off x="1604" y="2182"/>
                <a:ext cx="52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58" name="Rectangle 645"/>
              <p:cNvSpPr>
                <a:spLocks noChangeArrowheads="1"/>
              </p:cNvSpPr>
              <p:nvPr/>
            </p:nvSpPr>
            <p:spPr bwMode="auto">
              <a:xfrm>
                <a:off x="2130" y="2182"/>
                <a:ext cx="4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59" name="Line 646"/>
              <p:cNvSpPr>
                <a:spLocks noChangeShapeType="1"/>
              </p:cNvSpPr>
              <p:nvPr/>
            </p:nvSpPr>
            <p:spPr bwMode="auto">
              <a:xfrm>
                <a:off x="2130" y="2182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60" name="Line 647"/>
              <p:cNvSpPr>
                <a:spLocks noChangeShapeType="1"/>
              </p:cNvSpPr>
              <p:nvPr/>
            </p:nvSpPr>
            <p:spPr bwMode="auto">
              <a:xfrm>
                <a:off x="2130" y="2182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61" name="Rectangle 648"/>
              <p:cNvSpPr>
                <a:spLocks noChangeArrowheads="1"/>
              </p:cNvSpPr>
              <p:nvPr/>
            </p:nvSpPr>
            <p:spPr bwMode="auto">
              <a:xfrm>
                <a:off x="2134" y="2182"/>
                <a:ext cx="52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62" name="Line 649"/>
              <p:cNvSpPr>
                <a:spLocks noChangeShapeType="1"/>
              </p:cNvSpPr>
              <p:nvPr/>
            </p:nvSpPr>
            <p:spPr bwMode="auto">
              <a:xfrm>
                <a:off x="2134" y="2182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63" name="Rectangle 650"/>
              <p:cNvSpPr>
                <a:spLocks noChangeArrowheads="1"/>
              </p:cNvSpPr>
              <p:nvPr/>
            </p:nvSpPr>
            <p:spPr bwMode="auto">
              <a:xfrm>
                <a:off x="2662" y="2182"/>
                <a:ext cx="4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64" name="Line 651"/>
              <p:cNvSpPr>
                <a:spLocks noChangeShapeType="1"/>
              </p:cNvSpPr>
              <p:nvPr/>
            </p:nvSpPr>
            <p:spPr bwMode="auto">
              <a:xfrm>
                <a:off x="2662" y="2182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65" name="Line 652"/>
              <p:cNvSpPr>
                <a:spLocks noChangeShapeType="1"/>
              </p:cNvSpPr>
              <p:nvPr/>
            </p:nvSpPr>
            <p:spPr bwMode="auto">
              <a:xfrm>
                <a:off x="2662" y="2182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66" name="Rectangle 653"/>
              <p:cNvSpPr>
                <a:spLocks noChangeArrowheads="1"/>
              </p:cNvSpPr>
              <p:nvPr/>
            </p:nvSpPr>
            <p:spPr bwMode="auto">
              <a:xfrm>
                <a:off x="2666" y="2182"/>
                <a:ext cx="52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67" name="Line 654"/>
              <p:cNvSpPr>
                <a:spLocks noChangeShapeType="1"/>
              </p:cNvSpPr>
              <p:nvPr/>
            </p:nvSpPr>
            <p:spPr bwMode="auto">
              <a:xfrm>
                <a:off x="2666" y="2182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68" name="Rectangle 655"/>
              <p:cNvSpPr>
                <a:spLocks noChangeArrowheads="1"/>
              </p:cNvSpPr>
              <p:nvPr/>
            </p:nvSpPr>
            <p:spPr bwMode="auto">
              <a:xfrm>
                <a:off x="3194" y="2182"/>
                <a:ext cx="4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69" name="Line 656"/>
              <p:cNvSpPr>
                <a:spLocks noChangeShapeType="1"/>
              </p:cNvSpPr>
              <p:nvPr/>
            </p:nvSpPr>
            <p:spPr bwMode="auto">
              <a:xfrm>
                <a:off x="3194" y="2182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70" name="Line 657"/>
              <p:cNvSpPr>
                <a:spLocks noChangeShapeType="1"/>
              </p:cNvSpPr>
              <p:nvPr/>
            </p:nvSpPr>
            <p:spPr bwMode="auto">
              <a:xfrm>
                <a:off x="3194" y="2182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71" name="Rectangle 658"/>
              <p:cNvSpPr>
                <a:spLocks noChangeArrowheads="1"/>
              </p:cNvSpPr>
              <p:nvPr/>
            </p:nvSpPr>
            <p:spPr bwMode="auto">
              <a:xfrm>
                <a:off x="3198" y="2182"/>
                <a:ext cx="52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72" name="Line 659"/>
              <p:cNvSpPr>
                <a:spLocks noChangeShapeType="1"/>
              </p:cNvSpPr>
              <p:nvPr/>
            </p:nvSpPr>
            <p:spPr bwMode="auto">
              <a:xfrm>
                <a:off x="3198" y="2182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73" name="Rectangle 660"/>
              <p:cNvSpPr>
                <a:spLocks noChangeArrowheads="1"/>
              </p:cNvSpPr>
              <p:nvPr/>
            </p:nvSpPr>
            <p:spPr bwMode="auto">
              <a:xfrm>
                <a:off x="3726" y="2182"/>
                <a:ext cx="3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74" name="Line 661"/>
              <p:cNvSpPr>
                <a:spLocks noChangeShapeType="1"/>
              </p:cNvSpPr>
              <p:nvPr/>
            </p:nvSpPr>
            <p:spPr bwMode="auto">
              <a:xfrm>
                <a:off x="3726" y="2182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75" name="Line 662"/>
              <p:cNvSpPr>
                <a:spLocks noChangeShapeType="1"/>
              </p:cNvSpPr>
              <p:nvPr/>
            </p:nvSpPr>
            <p:spPr bwMode="auto">
              <a:xfrm>
                <a:off x="3726" y="2182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76" name="Rectangle 663"/>
              <p:cNvSpPr>
                <a:spLocks noChangeArrowheads="1"/>
              </p:cNvSpPr>
              <p:nvPr/>
            </p:nvSpPr>
            <p:spPr bwMode="auto">
              <a:xfrm>
                <a:off x="3729" y="2182"/>
                <a:ext cx="52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77" name="Line 664"/>
              <p:cNvSpPr>
                <a:spLocks noChangeShapeType="1"/>
              </p:cNvSpPr>
              <p:nvPr/>
            </p:nvSpPr>
            <p:spPr bwMode="auto">
              <a:xfrm>
                <a:off x="3729" y="2182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78" name="Rectangle 665"/>
              <p:cNvSpPr>
                <a:spLocks noChangeArrowheads="1"/>
              </p:cNvSpPr>
              <p:nvPr/>
            </p:nvSpPr>
            <p:spPr bwMode="auto">
              <a:xfrm>
                <a:off x="4257" y="2182"/>
                <a:ext cx="4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79" name="Line 666"/>
              <p:cNvSpPr>
                <a:spLocks noChangeShapeType="1"/>
              </p:cNvSpPr>
              <p:nvPr/>
            </p:nvSpPr>
            <p:spPr bwMode="auto">
              <a:xfrm>
                <a:off x="4257" y="2182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80" name="Line 667"/>
              <p:cNvSpPr>
                <a:spLocks noChangeShapeType="1"/>
              </p:cNvSpPr>
              <p:nvPr/>
            </p:nvSpPr>
            <p:spPr bwMode="auto">
              <a:xfrm>
                <a:off x="4257" y="2182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81" name="Rectangle 668"/>
              <p:cNvSpPr>
                <a:spLocks noChangeArrowheads="1"/>
              </p:cNvSpPr>
              <p:nvPr/>
            </p:nvSpPr>
            <p:spPr bwMode="auto">
              <a:xfrm>
                <a:off x="4261" y="2182"/>
                <a:ext cx="706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82" name="Line 669"/>
              <p:cNvSpPr>
                <a:spLocks noChangeShapeType="1"/>
              </p:cNvSpPr>
              <p:nvPr/>
            </p:nvSpPr>
            <p:spPr bwMode="auto">
              <a:xfrm>
                <a:off x="4261" y="2182"/>
                <a:ext cx="70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83" name="Rectangle 670"/>
              <p:cNvSpPr>
                <a:spLocks noChangeArrowheads="1"/>
              </p:cNvSpPr>
              <p:nvPr/>
            </p:nvSpPr>
            <p:spPr bwMode="auto">
              <a:xfrm>
                <a:off x="4967" y="2182"/>
                <a:ext cx="4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84" name="Line 671"/>
              <p:cNvSpPr>
                <a:spLocks noChangeShapeType="1"/>
              </p:cNvSpPr>
              <p:nvPr/>
            </p:nvSpPr>
            <p:spPr bwMode="auto">
              <a:xfrm>
                <a:off x="4967" y="2182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85" name="Line 672"/>
              <p:cNvSpPr>
                <a:spLocks noChangeShapeType="1"/>
              </p:cNvSpPr>
              <p:nvPr/>
            </p:nvSpPr>
            <p:spPr bwMode="auto">
              <a:xfrm>
                <a:off x="4967" y="2182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86" name="Rectangle 673"/>
              <p:cNvSpPr>
                <a:spLocks noChangeArrowheads="1"/>
              </p:cNvSpPr>
              <p:nvPr/>
            </p:nvSpPr>
            <p:spPr bwMode="auto">
              <a:xfrm>
                <a:off x="-324" y="2186"/>
                <a:ext cx="4" cy="14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87" name="Line 674"/>
              <p:cNvSpPr>
                <a:spLocks noChangeShapeType="1"/>
              </p:cNvSpPr>
              <p:nvPr/>
            </p:nvSpPr>
            <p:spPr bwMode="auto">
              <a:xfrm>
                <a:off x="-324" y="2186"/>
                <a:ext cx="1" cy="1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88" name="Rectangle 675"/>
              <p:cNvSpPr>
                <a:spLocks noChangeArrowheads="1"/>
              </p:cNvSpPr>
              <p:nvPr/>
            </p:nvSpPr>
            <p:spPr bwMode="auto">
              <a:xfrm>
                <a:off x="6" y="2186"/>
                <a:ext cx="3" cy="14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89" name="Line 676"/>
              <p:cNvSpPr>
                <a:spLocks noChangeShapeType="1"/>
              </p:cNvSpPr>
              <p:nvPr/>
            </p:nvSpPr>
            <p:spPr bwMode="auto">
              <a:xfrm>
                <a:off x="6" y="2186"/>
                <a:ext cx="1" cy="1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90" name="Rectangle 677"/>
              <p:cNvSpPr>
                <a:spLocks noChangeArrowheads="1"/>
              </p:cNvSpPr>
              <p:nvPr/>
            </p:nvSpPr>
            <p:spPr bwMode="auto">
              <a:xfrm>
                <a:off x="537" y="2186"/>
                <a:ext cx="4" cy="14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91" name="Line 678"/>
              <p:cNvSpPr>
                <a:spLocks noChangeShapeType="1"/>
              </p:cNvSpPr>
              <p:nvPr/>
            </p:nvSpPr>
            <p:spPr bwMode="auto">
              <a:xfrm>
                <a:off x="537" y="2186"/>
                <a:ext cx="1" cy="1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92" name="Rectangle 679"/>
              <p:cNvSpPr>
                <a:spLocks noChangeArrowheads="1"/>
              </p:cNvSpPr>
              <p:nvPr/>
            </p:nvSpPr>
            <p:spPr bwMode="auto">
              <a:xfrm>
                <a:off x="1069" y="2186"/>
                <a:ext cx="4" cy="14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93" name="Line 680"/>
              <p:cNvSpPr>
                <a:spLocks noChangeShapeType="1"/>
              </p:cNvSpPr>
              <p:nvPr/>
            </p:nvSpPr>
            <p:spPr bwMode="auto">
              <a:xfrm>
                <a:off x="1069" y="2186"/>
                <a:ext cx="1" cy="1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94" name="Rectangle 681"/>
              <p:cNvSpPr>
                <a:spLocks noChangeArrowheads="1"/>
              </p:cNvSpPr>
              <p:nvPr/>
            </p:nvSpPr>
            <p:spPr bwMode="auto">
              <a:xfrm>
                <a:off x="1601" y="2186"/>
                <a:ext cx="3" cy="14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95" name="Line 682"/>
              <p:cNvSpPr>
                <a:spLocks noChangeShapeType="1"/>
              </p:cNvSpPr>
              <p:nvPr/>
            </p:nvSpPr>
            <p:spPr bwMode="auto">
              <a:xfrm>
                <a:off x="1601" y="2186"/>
                <a:ext cx="1" cy="1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96" name="Rectangle 683"/>
              <p:cNvSpPr>
                <a:spLocks noChangeArrowheads="1"/>
              </p:cNvSpPr>
              <p:nvPr/>
            </p:nvSpPr>
            <p:spPr bwMode="auto">
              <a:xfrm>
                <a:off x="2130" y="2186"/>
                <a:ext cx="4" cy="14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97" name="Line 684"/>
              <p:cNvSpPr>
                <a:spLocks noChangeShapeType="1"/>
              </p:cNvSpPr>
              <p:nvPr/>
            </p:nvSpPr>
            <p:spPr bwMode="auto">
              <a:xfrm>
                <a:off x="2130" y="2186"/>
                <a:ext cx="1" cy="1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98" name="Rectangle 685"/>
              <p:cNvSpPr>
                <a:spLocks noChangeArrowheads="1"/>
              </p:cNvSpPr>
              <p:nvPr/>
            </p:nvSpPr>
            <p:spPr bwMode="auto">
              <a:xfrm>
                <a:off x="2662" y="2186"/>
                <a:ext cx="4" cy="14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99" name="Line 686"/>
              <p:cNvSpPr>
                <a:spLocks noChangeShapeType="1"/>
              </p:cNvSpPr>
              <p:nvPr/>
            </p:nvSpPr>
            <p:spPr bwMode="auto">
              <a:xfrm>
                <a:off x="2662" y="2186"/>
                <a:ext cx="1" cy="1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00" name="Rectangle 687"/>
              <p:cNvSpPr>
                <a:spLocks noChangeArrowheads="1"/>
              </p:cNvSpPr>
              <p:nvPr/>
            </p:nvSpPr>
            <p:spPr bwMode="auto">
              <a:xfrm>
                <a:off x="3194" y="2186"/>
                <a:ext cx="4" cy="14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01" name="Line 688"/>
              <p:cNvSpPr>
                <a:spLocks noChangeShapeType="1"/>
              </p:cNvSpPr>
              <p:nvPr/>
            </p:nvSpPr>
            <p:spPr bwMode="auto">
              <a:xfrm>
                <a:off x="3194" y="2186"/>
                <a:ext cx="1" cy="1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02" name="Rectangle 689"/>
              <p:cNvSpPr>
                <a:spLocks noChangeArrowheads="1"/>
              </p:cNvSpPr>
              <p:nvPr/>
            </p:nvSpPr>
            <p:spPr bwMode="auto">
              <a:xfrm>
                <a:off x="3726" y="2186"/>
                <a:ext cx="3" cy="14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03" name="Line 690"/>
              <p:cNvSpPr>
                <a:spLocks noChangeShapeType="1"/>
              </p:cNvSpPr>
              <p:nvPr/>
            </p:nvSpPr>
            <p:spPr bwMode="auto">
              <a:xfrm>
                <a:off x="3726" y="2186"/>
                <a:ext cx="1" cy="1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04" name="Rectangle 691"/>
              <p:cNvSpPr>
                <a:spLocks noChangeArrowheads="1"/>
              </p:cNvSpPr>
              <p:nvPr/>
            </p:nvSpPr>
            <p:spPr bwMode="auto">
              <a:xfrm>
                <a:off x="4257" y="2186"/>
                <a:ext cx="4" cy="14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05" name="Line 692"/>
              <p:cNvSpPr>
                <a:spLocks noChangeShapeType="1"/>
              </p:cNvSpPr>
              <p:nvPr/>
            </p:nvSpPr>
            <p:spPr bwMode="auto">
              <a:xfrm>
                <a:off x="4257" y="2186"/>
                <a:ext cx="1" cy="1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06" name="Rectangle 693"/>
              <p:cNvSpPr>
                <a:spLocks noChangeArrowheads="1"/>
              </p:cNvSpPr>
              <p:nvPr/>
            </p:nvSpPr>
            <p:spPr bwMode="auto">
              <a:xfrm>
                <a:off x="4967" y="2186"/>
                <a:ext cx="4" cy="14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07" name="Line 694"/>
              <p:cNvSpPr>
                <a:spLocks noChangeShapeType="1"/>
              </p:cNvSpPr>
              <p:nvPr/>
            </p:nvSpPr>
            <p:spPr bwMode="auto">
              <a:xfrm>
                <a:off x="4967" y="2186"/>
                <a:ext cx="1" cy="1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08" name="Rectangle 695"/>
              <p:cNvSpPr>
                <a:spLocks noChangeArrowheads="1"/>
              </p:cNvSpPr>
              <p:nvPr/>
            </p:nvSpPr>
            <p:spPr bwMode="auto">
              <a:xfrm>
                <a:off x="-189" y="2329"/>
                <a:ext cx="6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500">
                    <a:solidFill>
                      <a:srgbClr val="000000"/>
                    </a:solidFill>
                    <a:ea typeface="華康楷書體W5" pitchFamily="65" charset="-120"/>
                  </a:rPr>
                  <a:t>7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809" name="Rectangle 696"/>
              <p:cNvSpPr>
                <a:spLocks noChangeArrowheads="1"/>
              </p:cNvSpPr>
              <p:nvPr/>
            </p:nvSpPr>
            <p:spPr bwMode="auto">
              <a:xfrm>
                <a:off x="-127" y="2329"/>
                <a:ext cx="3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5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810" name="Rectangle 697"/>
              <p:cNvSpPr>
                <a:spLocks noChangeArrowheads="1"/>
              </p:cNvSpPr>
              <p:nvPr/>
            </p:nvSpPr>
            <p:spPr bwMode="auto">
              <a:xfrm>
                <a:off x="113" y="2329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38,200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811" name="Rectangle 698"/>
              <p:cNvSpPr>
                <a:spLocks noChangeArrowheads="1"/>
              </p:cNvSpPr>
              <p:nvPr/>
            </p:nvSpPr>
            <p:spPr bwMode="auto">
              <a:xfrm>
                <a:off x="433" y="2329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812" name="Rectangle 699"/>
              <p:cNvSpPr>
                <a:spLocks noChangeArrowheads="1"/>
              </p:cNvSpPr>
              <p:nvPr/>
            </p:nvSpPr>
            <p:spPr bwMode="auto">
              <a:xfrm>
                <a:off x="645" y="2329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41,000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813" name="Rectangle 700"/>
              <p:cNvSpPr>
                <a:spLocks noChangeArrowheads="1"/>
              </p:cNvSpPr>
              <p:nvPr/>
            </p:nvSpPr>
            <p:spPr bwMode="auto">
              <a:xfrm>
                <a:off x="965" y="2329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814" name="Rectangle 701"/>
              <p:cNvSpPr>
                <a:spLocks noChangeArrowheads="1"/>
              </p:cNvSpPr>
              <p:nvPr/>
            </p:nvSpPr>
            <p:spPr bwMode="auto">
              <a:xfrm>
                <a:off x="1176" y="2329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43,800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815" name="Rectangle 702"/>
              <p:cNvSpPr>
                <a:spLocks noChangeArrowheads="1"/>
              </p:cNvSpPr>
              <p:nvPr/>
            </p:nvSpPr>
            <p:spPr bwMode="auto">
              <a:xfrm>
                <a:off x="1497" y="2329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816" name="Rectangle 703"/>
              <p:cNvSpPr>
                <a:spLocks noChangeArrowheads="1"/>
              </p:cNvSpPr>
              <p:nvPr/>
            </p:nvSpPr>
            <p:spPr bwMode="auto">
              <a:xfrm>
                <a:off x="1706" y="2329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46,800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817" name="Rectangle 704"/>
              <p:cNvSpPr>
                <a:spLocks noChangeArrowheads="1"/>
              </p:cNvSpPr>
              <p:nvPr/>
            </p:nvSpPr>
            <p:spPr bwMode="auto">
              <a:xfrm>
                <a:off x="2027" y="2329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818" name="Rectangle 705"/>
              <p:cNvSpPr>
                <a:spLocks noChangeArrowheads="1"/>
              </p:cNvSpPr>
              <p:nvPr/>
            </p:nvSpPr>
            <p:spPr bwMode="auto">
              <a:xfrm>
                <a:off x="2238" y="2329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50,100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819" name="Rectangle 706"/>
              <p:cNvSpPr>
                <a:spLocks noChangeArrowheads="1"/>
              </p:cNvSpPr>
              <p:nvPr/>
            </p:nvSpPr>
            <p:spPr bwMode="auto">
              <a:xfrm>
                <a:off x="2558" y="2329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820" name="Rectangle 707"/>
              <p:cNvSpPr>
                <a:spLocks noChangeArrowheads="1"/>
              </p:cNvSpPr>
              <p:nvPr/>
            </p:nvSpPr>
            <p:spPr bwMode="auto">
              <a:xfrm>
                <a:off x="2770" y="2329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53,600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821" name="Rectangle 708"/>
              <p:cNvSpPr>
                <a:spLocks noChangeArrowheads="1"/>
              </p:cNvSpPr>
              <p:nvPr/>
            </p:nvSpPr>
            <p:spPr bwMode="auto">
              <a:xfrm>
                <a:off x="3090" y="2329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822" name="Rectangle 709"/>
              <p:cNvSpPr>
                <a:spLocks noChangeArrowheads="1"/>
              </p:cNvSpPr>
              <p:nvPr/>
            </p:nvSpPr>
            <p:spPr bwMode="auto">
              <a:xfrm>
                <a:off x="3301" y="2329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57,400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823" name="Rectangle 710"/>
              <p:cNvSpPr>
                <a:spLocks noChangeArrowheads="1"/>
              </p:cNvSpPr>
              <p:nvPr/>
            </p:nvSpPr>
            <p:spPr bwMode="auto">
              <a:xfrm>
                <a:off x="3622" y="2329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824" name="Rectangle 711"/>
              <p:cNvSpPr>
                <a:spLocks noChangeArrowheads="1"/>
              </p:cNvSpPr>
              <p:nvPr/>
            </p:nvSpPr>
            <p:spPr bwMode="auto">
              <a:xfrm>
                <a:off x="3993" y="2329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825" name="Rectangle 712"/>
              <p:cNvSpPr>
                <a:spLocks noChangeArrowheads="1"/>
              </p:cNvSpPr>
              <p:nvPr/>
            </p:nvSpPr>
            <p:spPr bwMode="auto">
              <a:xfrm>
                <a:off x="4454" y="2329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61,400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826" name="Rectangle 713"/>
              <p:cNvSpPr>
                <a:spLocks noChangeArrowheads="1"/>
              </p:cNvSpPr>
              <p:nvPr/>
            </p:nvSpPr>
            <p:spPr bwMode="auto">
              <a:xfrm>
                <a:off x="4774" y="2329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827" name="Rectangle 714"/>
              <p:cNvSpPr>
                <a:spLocks noChangeArrowheads="1"/>
              </p:cNvSpPr>
              <p:nvPr/>
            </p:nvSpPr>
            <p:spPr bwMode="auto">
              <a:xfrm>
                <a:off x="-324" y="2326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28" name="Line 715"/>
              <p:cNvSpPr>
                <a:spLocks noChangeShapeType="1"/>
              </p:cNvSpPr>
              <p:nvPr/>
            </p:nvSpPr>
            <p:spPr bwMode="auto">
              <a:xfrm>
                <a:off x="-324" y="2326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29" name="Line 716"/>
              <p:cNvSpPr>
                <a:spLocks noChangeShapeType="1"/>
              </p:cNvSpPr>
              <p:nvPr/>
            </p:nvSpPr>
            <p:spPr bwMode="auto">
              <a:xfrm>
                <a:off x="-324" y="2326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30" name="Rectangle 717"/>
              <p:cNvSpPr>
                <a:spLocks noChangeArrowheads="1"/>
              </p:cNvSpPr>
              <p:nvPr/>
            </p:nvSpPr>
            <p:spPr bwMode="auto">
              <a:xfrm>
                <a:off x="-320" y="2326"/>
                <a:ext cx="326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31" name="Line 718"/>
              <p:cNvSpPr>
                <a:spLocks noChangeShapeType="1"/>
              </p:cNvSpPr>
              <p:nvPr/>
            </p:nvSpPr>
            <p:spPr bwMode="auto">
              <a:xfrm>
                <a:off x="-320" y="2326"/>
                <a:ext cx="32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32" name="Rectangle 719"/>
              <p:cNvSpPr>
                <a:spLocks noChangeArrowheads="1"/>
              </p:cNvSpPr>
              <p:nvPr/>
            </p:nvSpPr>
            <p:spPr bwMode="auto">
              <a:xfrm>
                <a:off x="6" y="2326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33" name="Line 720"/>
              <p:cNvSpPr>
                <a:spLocks noChangeShapeType="1"/>
              </p:cNvSpPr>
              <p:nvPr/>
            </p:nvSpPr>
            <p:spPr bwMode="auto">
              <a:xfrm>
                <a:off x="6" y="2326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34" name="Line 721"/>
              <p:cNvSpPr>
                <a:spLocks noChangeShapeType="1"/>
              </p:cNvSpPr>
              <p:nvPr/>
            </p:nvSpPr>
            <p:spPr bwMode="auto">
              <a:xfrm>
                <a:off x="6" y="2326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35" name="Rectangle 722"/>
              <p:cNvSpPr>
                <a:spLocks noChangeArrowheads="1"/>
              </p:cNvSpPr>
              <p:nvPr/>
            </p:nvSpPr>
            <p:spPr bwMode="auto">
              <a:xfrm>
                <a:off x="9" y="2326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36" name="Line 723"/>
              <p:cNvSpPr>
                <a:spLocks noChangeShapeType="1"/>
              </p:cNvSpPr>
              <p:nvPr/>
            </p:nvSpPr>
            <p:spPr bwMode="auto">
              <a:xfrm>
                <a:off x="9" y="2326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37" name="Rectangle 724"/>
              <p:cNvSpPr>
                <a:spLocks noChangeArrowheads="1"/>
              </p:cNvSpPr>
              <p:nvPr/>
            </p:nvSpPr>
            <p:spPr bwMode="auto">
              <a:xfrm>
                <a:off x="537" y="2326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38" name="Line 725"/>
              <p:cNvSpPr>
                <a:spLocks noChangeShapeType="1"/>
              </p:cNvSpPr>
              <p:nvPr/>
            </p:nvSpPr>
            <p:spPr bwMode="auto">
              <a:xfrm>
                <a:off x="537" y="2326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39" name="Line 726"/>
              <p:cNvSpPr>
                <a:spLocks noChangeShapeType="1"/>
              </p:cNvSpPr>
              <p:nvPr/>
            </p:nvSpPr>
            <p:spPr bwMode="auto">
              <a:xfrm>
                <a:off x="537" y="2326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40" name="Rectangle 727"/>
              <p:cNvSpPr>
                <a:spLocks noChangeArrowheads="1"/>
              </p:cNvSpPr>
              <p:nvPr/>
            </p:nvSpPr>
            <p:spPr bwMode="auto">
              <a:xfrm>
                <a:off x="541" y="2326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41" name="Line 728"/>
              <p:cNvSpPr>
                <a:spLocks noChangeShapeType="1"/>
              </p:cNvSpPr>
              <p:nvPr/>
            </p:nvSpPr>
            <p:spPr bwMode="auto">
              <a:xfrm>
                <a:off x="541" y="2326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42" name="Rectangle 729"/>
              <p:cNvSpPr>
                <a:spLocks noChangeArrowheads="1"/>
              </p:cNvSpPr>
              <p:nvPr/>
            </p:nvSpPr>
            <p:spPr bwMode="auto">
              <a:xfrm>
                <a:off x="1069" y="2326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43" name="Line 730"/>
              <p:cNvSpPr>
                <a:spLocks noChangeShapeType="1"/>
              </p:cNvSpPr>
              <p:nvPr/>
            </p:nvSpPr>
            <p:spPr bwMode="auto">
              <a:xfrm>
                <a:off x="1069" y="2326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44" name="Line 731"/>
              <p:cNvSpPr>
                <a:spLocks noChangeShapeType="1"/>
              </p:cNvSpPr>
              <p:nvPr/>
            </p:nvSpPr>
            <p:spPr bwMode="auto">
              <a:xfrm>
                <a:off x="1069" y="2326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45" name="Rectangle 732"/>
              <p:cNvSpPr>
                <a:spLocks noChangeArrowheads="1"/>
              </p:cNvSpPr>
              <p:nvPr/>
            </p:nvSpPr>
            <p:spPr bwMode="auto">
              <a:xfrm>
                <a:off x="1073" y="2326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46" name="Line 733"/>
              <p:cNvSpPr>
                <a:spLocks noChangeShapeType="1"/>
              </p:cNvSpPr>
              <p:nvPr/>
            </p:nvSpPr>
            <p:spPr bwMode="auto">
              <a:xfrm>
                <a:off x="1073" y="2326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47" name="Rectangle 734"/>
              <p:cNvSpPr>
                <a:spLocks noChangeArrowheads="1"/>
              </p:cNvSpPr>
              <p:nvPr/>
            </p:nvSpPr>
            <p:spPr bwMode="auto">
              <a:xfrm>
                <a:off x="1601" y="2326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48" name="Line 735"/>
              <p:cNvSpPr>
                <a:spLocks noChangeShapeType="1"/>
              </p:cNvSpPr>
              <p:nvPr/>
            </p:nvSpPr>
            <p:spPr bwMode="auto">
              <a:xfrm>
                <a:off x="1601" y="2326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49" name="Line 736"/>
              <p:cNvSpPr>
                <a:spLocks noChangeShapeType="1"/>
              </p:cNvSpPr>
              <p:nvPr/>
            </p:nvSpPr>
            <p:spPr bwMode="auto">
              <a:xfrm>
                <a:off x="1601" y="2326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50" name="Rectangle 737"/>
              <p:cNvSpPr>
                <a:spLocks noChangeArrowheads="1"/>
              </p:cNvSpPr>
              <p:nvPr/>
            </p:nvSpPr>
            <p:spPr bwMode="auto">
              <a:xfrm>
                <a:off x="1604" y="2326"/>
                <a:ext cx="526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51" name="Line 738"/>
              <p:cNvSpPr>
                <a:spLocks noChangeShapeType="1"/>
              </p:cNvSpPr>
              <p:nvPr/>
            </p:nvSpPr>
            <p:spPr bwMode="auto">
              <a:xfrm>
                <a:off x="1604" y="2326"/>
                <a:ext cx="52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52" name="Rectangle 739"/>
              <p:cNvSpPr>
                <a:spLocks noChangeArrowheads="1"/>
              </p:cNvSpPr>
              <p:nvPr/>
            </p:nvSpPr>
            <p:spPr bwMode="auto">
              <a:xfrm>
                <a:off x="2130" y="2326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53" name="Line 740"/>
              <p:cNvSpPr>
                <a:spLocks noChangeShapeType="1"/>
              </p:cNvSpPr>
              <p:nvPr/>
            </p:nvSpPr>
            <p:spPr bwMode="auto">
              <a:xfrm>
                <a:off x="2130" y="2326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54" name="Line 741"/>
              <p:cNvSpPr>
                <a:spLocks noChangeShapeType="1"/>
              </p:cNvSpPr>
              <p:nvPr/>
            </p:nvSpPr>
            <p:spPr bwMode="auto">
              <a:xfrm>
                <a:off x="2130" y="2326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55" name="Rectangle 742"/>
              <p:cNvSpPr>
                <a:spLocks noChangeArrowheads="1"/>
              </p:cNvSpPr>
              <p:nvPr/>
            </p:nvSpPr>
            <p:spPr bwMode="auto">
              <a:xfrm>
                <a:off x="2134" y="2326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56" name="Line 743"/>
              <p:cNvSpPr>
                <a:spLocks noChangeShapeType="1"/>
              </p:cNvSpPr>
              <p:nvPr/>
            </p:nvSpPr>
            <p:spPr bwMode="auto">
              <a:xfrm>
                <a:off x="2134" y="2326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57" name="Rectangle 744"/>
              <p:cNvSpPr>
                <a:spLocks noChangeArrowheads="1"/>
              </p:cNvSpPr>
              <p:nvPr/>
            </p:nvSpPr>
            <p:spPr bwMode="auto">
              <a:xfrm>
                <a:off x="2662" y="2326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58" name="Line 745"/>
              <p:cNvSpPr>
                <a:spLocks noChangeShapeType="1"/>
              </p:cNvSpPr>
              <p:nvPr/>
            </p:nvSpPr>
            <p:spPr bwMode="auto">
              <a:xfrm>
                <a:off x="2662" y="2326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59" name="Line 746"/>
              <p:cNvSpPr>
                <a:spLocks noChangeShapeType="1"/>
              </p:cNvSpPr>
              <p:nvPr/>
            </p:nvSpPr>
            <p:spPr bwMode="auto">
              <a:xfrm>
                <a:off x="2662" y="2326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60" name="Rectangle 747"/>
              <p:cNvSpPr>
                <a:spLocks noChangeArrowheads="1"/>
              </p:cNvSpPr>
              <p:nvPr/>
            </p:nvSpPr>
            <p:spPr bwMode="auto">
              <a:xfrm>
                <a:off x="2666" y="2326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61" name="Line 748"/>
              <p:cNvSpPr>
                <a:spLocks noChangeShapeType="1"/>
              </p:cNvSpPr>
              <p:nvPr/>
            </p:nvSpPr>
            <p:spPr bwMode="auto">
              <a:xfrm>
                <a:off x="2666" y="2326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62" name="Rectangle 749"/>
              <p:cNvSpPr>
                <a:spLocks noChangeArrowheads="1"/>
              </p:cNvSpPr>
              <p:nvPr/>
            </p:nvSpPr>
            <p:spPr bwMode="auto">
              <a:xfrm>
                <a:off x="3194" y="2326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63" name="Line 750"/>
              <p:cNvSpPr>
                <a:spLocks noChangeShapeType="1"/>
              </p:cNvSpPr>
              <p:nvPr/>
            </p:nvSpPr>
            <p:spPr bwMode="auto">
              <a:xfrm>
                <a:off x="3194" y="2326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64" name="Line 751"/>
              <p:cNvSpPr>
                <a:spLocks noChangeShapeType="1"/>
              </p:cNvSpPr>
              <p:nvPr/>
            </p:nvSpPr>
            <p:spPr bwMode="auto">
              <a:xfrm>
                <a:off x="3194" y="2326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65" name="Rectangle 752"/>
              <p:cNvSpPr>
                <a:spLocks noChangeArrowheads="1"/>
              </p:cNvSpPr>
              <p:nvPr/>
            </p:nvSpPr>
            <p:spPr bwMode="auto">
              <a:xfrm>
                <a:off x="3198" y="2326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66" name="Line 753"/>
              <p:cNvSpPr>
                <a:spLocks noChangeShapeType="1"/>
              </p:cNvSpPr>
              <p:nvPr/>
            </p:nvSpPr>
            <p:spPr bwMode="auto">
              <a:xfrm>
                <a:off x="3198" y="2326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67" name="Rectangle 754"/>
              <p:cNvSpPr>
                <a:spLocks noChangeArrowheads="1"/>
              </p:cNvSpPr>
              <p:nvPr/>
            </p:nvSpPr>
            <p:spPr bwMode="auto">
              <a:xfrm>
                <a:off x="3726" y="2326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68" name="Line 755"/>
              <p:cNvSpPr>
                <a:spLocks noChangeShapeType="1"/>
              </p:cNvSpPr>
              <p:nvPr/>
            </p:nvSpPr>
            <p:spPr bwMode="auto">
              <a:xfrm>
                <a:off x="3726" y="2326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69" name="Line 756"/>
              <p:cNvSpPr>
                <a:spLocks noChangeShapeType="1"/>
              </p:cNvSpPr>
              <p:nvPr/>
            </p:nvSpPr>
            <p:spPr bwMode="auto">
              <a:xfrm>
                <a:off x="3726" y="2326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70" name="Rectangle 757"/>
              <p:cNvSpPr>
                <a:spLocks noChangeArrowheads="1"/>
              </p:cNvSpPr>
              <p:nvPr/>
            </p:nvSpPr>
            <p:spPr bwMode="auto">
              <a:xfrm>
                <a:off x="3729" y="2326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71" name="Line 758"/>
              <p:cNvSpPr>
                <a:spLocks noChangeShapeType="1"/>
              </p:cNvSpPr>
              <p:nvPr/>
            </p:nvSpPr>
            <p:spPr bwMode="auto">
              <a:xfrm>
                <a:off x="3729" y="2326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72" name="Rectangle 759"/>
              <p:cNvSpPr>
                <a:spLocks noChangeArrowheads="1"/>
              </p:cNvSpPr>
              <p:nvPr/>
            </p:nvSpPr>
            <p:spPr bwMode="auto">
              <a:xfrm>
                <a:off x="4257" y="2326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73" name="Line 760"/>
              <p:cNvSpPr>
                <a:spLocks noChangeShapeType="1"/>
              </p:cNvSpPr>
              <p:nvPr/>
            </p:nvSpPr>
            <p:spPr bwMode="auto">
              <a:xfrm>
                <a:off x="4257" y="2326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74" name="Line 761"/>
              <p:cNvSpPr>
                <a:spLocks noChangeShapeType="1"/>
              </p:cNvSpPr>
              <p:nvPr/>
            </p:nvSpPr>
            <p:spPr bwMode="auto">
              <a:xfrm>
                <a:off x="4257" y="2326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75" name="Rectangle 762"/>
              <p:cNvSpPr>
                <a:spLocks noChangeArrowheads="1"/>
              </p:cNvSpPr>
              <p:nvPr/>
            </p:nvSpPr>
            <p:spPr bwMode="auto">
              <a:xfrm>
                <a:off x="4261" y="2326"/>
                <a:ext cx="706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76" name="Line 763"/>
              <p:cNvSpPr>
                <a:spLocks noChangeShapeType="1"/>
              </p:cNvSpPr>
              <p:nvPr/>
            </p:nvSpPr>
            <p:spPr bwMode="auto">
              <a:xfrm>
                <a:off x="4261" y="2326"/>
                <a:ext cx="70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77" name="Rectangle 764"/>
              <p:cNvSpPr>
                <a:spLocks noChangeArrowheads="1"/>
              </p:cNvSpPr>
              <p:nvPr/>
            </p:nvSpPr>
            <p:spPr bwMode="auto">
              <a:xfrm>
                <a:off x="4967" y="2326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78" name="Line 765"/>
              <p:cNvSpPr>
                <a:spLocks noChangeShapeType="1"/>
              </p:cNvSpPr>
              <p:nvPr/>
            </p:nvSpPr>
            <p:spPr bwMode="auto">
              <a:xfrm>
                <a:off x="4967" y="2326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79" name="Line 766"/>
              <p:cNvSpPr>
                <a:spLocks noChangeShapeType="1"/>
              </p:cNvSpPr>
              <p:nvPr/>
            </p:nvSpPr>
            <p:spPr bwMode="auto">
              <a:xfrm>
                <a:off x="4967" y="2326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80" name="Rectangle 767"/>
              <p:cNvSpPr>
                <a:spLocks noChangeArrowheads="1"/>
              </p:cNvSpPr>
              <p:nvPr/>
            </p:nvSpPr>
            <p:spPr bwMode="auto">
              <a:xfrm>
                <a:off x="-324" y="2329"/>
                <a:ext cx="4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81" name="Line 768"/>
              <p:cNvSpPr>
                <a:spLocks noChangeShapeType="1"/>
              </p:cNvSpPr>
              <p:nvPr/>
            </p:nvSpPr>
            <p:spPr bwMode="auto">
              <a:xfrm>
                <a:off x="-324" y="2329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82" name="Rectangle 769"/>
              <p:cNvSpPr>
                <a:spLocks noChangeArrowheads="1"/>
              </p:cNvSpPr>
              <p:nvPr/>
            </p:nvSpPr>
            <p:spPr bwMode="auto">
              <a:xfrm>
                <a:off x="6" y="2329"/>
                <a:ext cx="3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83" name="Line 770"/>
              <p:cNvSpPr>
                <a:spLocks noChangeShapeType="1"/>
              </p:cNvSpPr>
              <p:nvPr/>
            </p:nvSpPr>
            <p:spPr bwMode="auto">
              <a:xfrm>
                <a:off x="6" y="2329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84" name="Rectangle 771"/>
              <p:cNvSpPr>
                <a:spLocks noChangeArrowheads="1"/>
              </p:cNvSpPr>
              <p:nvPr/>
            </p:nvSpPr>
            <p:spPr bwMode="auto">
              <a:xfrm>
                <a:off x="537" y="2329"/>
                <a:ext cx="4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85" name="Line 772"/>
              <p:cNvSpPr>
                <a:spLocks noChangeShapeType="1"/>
              </p:cNvSpPr>
              <p:nvPr/>
            </p:nvSpPr>
            <p:spPr bwMode="auto">
              <a:xfrm>
                <a:off x="537" y="2329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86" name="Rectangle 773"/>
              <p:cNvSpPr>
                <a:spLocks noChangeArrowheads="1"/>
              </p:cNvSpPr>
              <p:nvPr/>
            </p:nvSpPr>
            <p:spPr bwMode="auto">
              <a:xfrm>
                <a:off x="1069" y="2329"/>
                <a:ext cx="4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87" name="Line 774"/>
              <p:cNvSpPr>
                <a:spLocks noChangeShapeType="1"/>
              </p:cNvSpPr>
              <p:nvPr/>
            </p:nvSpPr>
            <p:spPr bwMode="auto">
              <a:xfrm>
                <a:off x="1069" y="2329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88" name="Rectangle 775"/>
              <p:cNvSpPr>
                <a:spLocks noChangeArrowheads="1"/>
              </p:cNvSpPr>
              <p:nvPr/>
            </p:nvSpPr>
            <p:spPr bwMode="auto">
              <a:xfrm>
                <a:off x="1601" y="2329"/>
                <a:ext cx="3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89" name="Line 776"/>
              <p:cNvSpPr>
                <a:spLocks noChangeShapeType="1"/>
              </p:cNvSpPr>
              <p:nvPr/>
            </p:nvSpPr>
            <p:spPr bwMode="auto">
              <a:xfrm>
                <a:off x="1601" y="2329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90" name="Rectangle 777"/>
              <p:cNvSpPr>
                <a:spLocks noChangeArrowheads="1"/>
              </p:cNvSpPr>
              <p:nvPr/>
            </p:nvSpPr>
            <p:spPr bwMode="auto">
              <a:xfrm>
                <a:off x="2130" y="2329"/>
                <a:ext cx="4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91" name="Line 778"/>
              <p:cNvSpPr>
                <a:spLocks noChangeShapeType="1"/>
              </p:cNvSpPr>
              <p:nvPr/>
            </p:nvSpPr>
            <p:spPr bwMode="auto">
              <a:xfrm>
                <a:off x="2130" y="2329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92" name="Rectangle 779"/>
              <p:cNvSpPr>
                <a:spLocks noChangeArrowheads="1"/>
              </p:cNvSpPr>
              <p:nvPr/>
            </p:nvSpPr>
            <p:spPr bwMode="auto">
              <a:xfrm>
                <a:off x="2662" y="2329"/>
                <a:ext cx="4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93" name="Line 780"/>
              <p:cNvSpPr>
                <a:spLocks noChangeShapeType="1"/>
              </p:cNvSpPr>
              <p:nvPr/>
            </p:nvSpPr>
            <p:spPr bwMode="auto">
              <a:xfrm>
                <a:off x="2662" y="2329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94" name="Rectangle 781"/>
              <p:cNvSpPr>
                <a:spLocks noChangeArrowheads="1"/>
              </p:cNvSpPr>
              <p:nvPr/>
            </p:nvSpPr>
            <p:spPr bwMode="auto">
              <a:xfrm>
                <a:off x="3194" y="2329"/>
                <a:ext cx="4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95" name="Line 782"/>
              <p:cNvSpPr>
                <a:spLocks noChangeShapeType="1"/>
              </p:cNvSpPr>
              <p:nvPr/>
            </p:nvSpPr>
            <p:spPr bwMode="auto">
              <a:xfrm>
                <a:off x="3194" y="2329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96" name="Rectangle 783"/>
              <p:cNvSpPr>
                <a:spLocks noChangeArrowheads="1"/>
              </p:cNvSpPr>
              <p:nvPr/>
            </p:nvSpPr>
            <p:spPr bwMode="auto">
              <a:xfrm>
                <a:off x="3726" y="2329"/>
                <a:ext cx="3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97" name="Line 784"/>
              <p:cNvSpPr>
                <a:spLocks noChangeShapeType="1"/>
              </p:cNvSpPr>
              <p:nvPr/>
            </p:nvSpPr>
            <p:spPr bwMode="auto">
              <a:xfrm>
                <a:off x="3726" y="2329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98" name="Rectangle 785"/>
              <p:cNvSpPr>
                <a:spLocks noChangeArrowheads="1"/>
              </p:cNvSpPr>
              <p:nvPr/>
            </p:nvSpPr>
            <p:spPr bwMode="auto">
              <a:xfrm>
                <a:off x="4257" y="2329"/>
                <a:ext cx="4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99" name="Line 786"/>
              <p:cNvSpPr>
                <a:spLocks noChangeShapeType="1"/>
              </p:cNvSpPr>
              <p:nvPr/>
            </p:nvSpPr>
            <p:spPr bwMode="auto">
              <a:xfrm>
                <a:off x="4257" y="2329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00" name="Rectangle 787"/>
              <p:cNvSpPr>
                <a:spLocks noChangeArrowheads="1"/>
              </p:cNvSpPr>
              <p:nvPr/>
            </p:nvSpPr>
            <p:spPr bwMode="auto">
              <a:xfrm>
                <a:off x="4967" y="2329"/>
                <a:ext cx="4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01" name="Line 788"/>
              <p:cNvSpPr>
                <a:spLocks noChangeShapeType="1"/>
              </p:cNvSpPr>
              <p:nvPr/>
            </p:nvSpPr>
            <p:spPr bwMode="auto">
              <a:xfrm>
                <a:off x="4967" y="2329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02" name="Rectangle 789"/>
              <p:cNvSpPr>
                <a:spLocks noChangeArrowheads="1"/>
              </p:cNvSpPr>
              <p:nvPr/>
            </p:nvSpPr>
            <p:spPr bwMode="auto">
              <a:xfrm>
                <a:off x="-189" y="2473"/>
                <a:ext cx="6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500">
                    <a:solidFill>
                      <a:srgbClr val="000000"/>
                    </a:solidFill>
                    <a:ea typeface="華康楷書體W5" pitchFamily="65" charset="-120"/>
                  </a:rPr>
                  <a:t>8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903" name="Rectangle 790"/>
              <p:cNvSpPr>
                <a:spLocks noChangeArrowheads="1"/>
              </p:cNvSpPr>
              <p:nvPr/>
            </p:nvSpPr>
            <p:spPr bwMode="auto">
              <a:xfrm>
                <a:off x="-127" y="2473"/>
                <a:ext cx="3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5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904" name="Rectangle 791"/>
              <p:cNvSpPr>
                <a:spLocks noChangeArrowheads="1"/>
              </p:cNvSpPr>
              <p:nvPr/>
            </p:nvSpPr>
            <p:spPr bwMode="auto">
              <a:xfrm>
                <a:off x="113" y="2473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44,000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905" name="Rectangle 792"/>
              <p:cNvSpPr>
                <a:spLocks noChangeArrowheads="1"/>
              </p:cNvSpPr>
              <p:nvPr/>
            </p:nvSpPr>
            <p:spPr bwMode="auto">
              <a:xfrm>
                <a:off x="433" y="2473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906" name="Rectangle 793"/>
              <p:cNvSpPr>
                <a:spLocks noChangeArrowheads="1"/>
              </p:cNvSpPr>
              <p:nvPr/>
            </p:nvSpPr>
            <p:spPr bwMode="auto">
              <a:xfrm>
                <a:off x="645" y="2473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47,100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907" name="Rectangle 794"/>
              <p:cNvSpPr>
                <a:spLocks noChangeArrowheads="1"/>
              </p:cNvSpPr>
              <p:nvPr/>
            </p:nvSpPr>
            <p:spPr bwMode="auto">
              <a:xfrm>
                <a:off x="965" y="2473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908" name="Rectangle 795"/>
              <p:cNvSpPr>
                <a:spLocks noChangeArrowheads="1"/>
              </p:cNvSpPr>
              <p:nvPr/>
            </p:nvSpPr>
            <p:spPr bwMode="auto">
              <a:xfrm>
                <a:off x="1176" y="2473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50,400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909" name="Rectangle 796"/>
              <p:cNvSpPr>
                <a:spLocks noChangeArrowheads="1"/>
              </p:cNvSpPr>
              <p:nvPr/>
            </p:nvSpPr>
            <p:spPr bwMode="auto">
              <a:xfrm>
                <a:off x="1497" y="2473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910" name="Rectangle 797"/>
              <p:cNvSpPr>
                <a:spLocks noChangeArrowheads="1"/>
              </p:cNvSpPr>
              <p:nvPr/>
            </p:nvSpPr>
            <p:spPr bwMode="auto">
              <a:xfrm>
                <a:off x="1706" y="2473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53,900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911" name="Rectangle 798"/>
              <p:cNvSpPr>
                <a:spLocks noChangeArrowheads="1"/>
              </p:cNvSpPr>
              <p:nvPr/>
            </p:nvSpPr>
            <p:spPr bwMode="auto">
              <a:xfrm>
                <a:off x="2027" y="2473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912" name="Rectangle 799"/>
              <p:cNvSpPr>
                <a:spLocks noChangeArrowheads="1"/>
              </p:cNvSpPr>
              <p:nvPr/>
            </p:nvSpPr>
            <p:spPr bwMode="auto">
              <a:xfrm>
                <a:off x="2238" y="2473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57,700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913" name="Rectangle 800"/>
              <p:cNvSpPr>
                <a:spLocks noChangeArrowheads="1"/>
              </p:cNvSpPr>
              <p:nvPr/>
            </p:nvSpPr>
            <p:spPr bwMode="auto">
              <a:xfrm>
                <a:off x="2558" y="2473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914" name="Rectangle 801"/>
              <p:cNvSpPr>
                <a:spLocks noChangeArrowheads="1"/>
              </p:cNvSpPr>
              <p:nvPr/>
            </p:nvSpPr>
            <p:spPr bwMode="auto">
              <a:xfrm>
                <a:off x="2770" y="2473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61,700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915" name="Rectangle 802"/>
              <p:cNvSpPr>
                <a:spLocks noChangeArrowheads="1"/>
              </p:cNvSpPr>
              <p:nvPr/>
            </p:nvSpPr>
            <p:spPr bwMode="auto">
              <a:xfrm>
                <a:off x="3090" y="2473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916" name="Rectangle 803"/>
              <p:cNvSpPr>
                <a:spLocks noChangeArrowheads="1"/>
              </p:cNvSpPr>
              <p:nvPr/>
            </p:nvSpPr>
            <p:spPr bwMode="auto">
              <a:xfrm>
                <a:off x="3301" y="2473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66,000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917" name="Rectangle 804"/>
              <p:cNvSpPr>
                <a:spLocks noChangeArrowheads="1"/>
              </p:cNvSpPr>
              <p:nvPr/>
            </p:nvSpPr>
            <p:spPr bwMode="auto">
              <a:xfrm>
                <a:off x="3622" y="2473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918" name="Rectangle 805"/>
              <p:cNvSpPr>
                <a:spLocks noChangeArrowheads="1"/>
              </p:cNvSpPr>
              <p:nvPr/>
            </p:nvSpPr>
            <p:spPr bwMode="auto">
              <a:xfrm>
                <a:off x="3993" y="2473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919" name="Rectangle 806"/>
              <p:cNvSpPr>
                <a:spLocks noChangeArrowheads="1"/>
              </p:cNvSpPr>
              <p:nvPr/>
            </p:nvSpPr>
            <p:spPr bwMode="auto">
              <a:xfrm>
                <a:off x="4454" y="2473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70,700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</p:grpSp>
        <p:grpSp>
          <p:nvGrpSpPr>
            <p:cNvPr id="9" name="Group 807"/>
            <p:cNvGrpSpPr>
              <a:grpSpLocks/>
            </p:cNvGrpSpPr>
            <p:nvPr/>
          </p:nvGrpSpPr>
          <p:grpSpPr bwMode="auto">
            <a:xfrm>
              <a:off x="357188" y="4176713"/>
              <a:ext cx="8405812" cy="687387"/>
              <a:chOff x="-324" y="2470"/>
              <a:chExt cx="5295" cy="433"/>
            </a:xfrm>
          </p:grpSpPr>
          <p:sp>
            <p:nvSpPr>
              <p:cNvPr id="520" name="Rectangle 808"/>
              <p:cNvSpPr>
                <a:spLocks noChangeArrowheads="1"/>
              </p:cNvSpPr>
              <p:nvPr/>
            </p:nvSpPr>
            <p:spPr bwMode="auto">
              <a:xfrm>
                <a:off x="4774" y="2473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521" name="Rectangle 809"/>
              <p:cNvSpPr>
                <a:spLocks noChangeArrowheads="1"/>
              </p:cNvSpPr>
              <p:nvPr/>
            </p:nvSpPr>
            <p:spPr bwMode="auto">
              <a:xfrm>
                <a:off x="-324" y="2470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2" name="Line 810"/>
              <p:cNvSpPr>
                <a:spLocks noChangeShapeType="1"/>
              </p:cNvSpPr>
              <p:nvPr/>
            </p:nvSpPr>
            <p:spPr bwMode="auto">
              <a:xfrm>
                <a:off x="-324" y="2470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3" name="Line 811"/>
              <p:cNvSpPr>
                <a:spLocks noChangeShapeType="1"/>
              </p:cNvSpPr>
              <p:nvPr/>
            </p:nvSpPr>
            <p:spPr bwMode="auto">
              <a:xfrm>
                <a:off x="-324" y="247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4" name="Rectangle 812"/>
              <p:cNvSpPr>
                <a:spLocks noChangeArrowheads="1"/>
              </p:cNvSpPr>
              <p:nvPr/>
            </p:nvSpPr>
            <p:spPr bwMode="auto">
              <a:xfrm>
                <a:off x="-320" y="2470"/>
                <a:ext cx="326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5" name="Line 813"/>
              <p:cNvSpPr>
                <a:spLocks noChangeShapeType="1"/>
              </p:cNvSpPr>
              <p:nvPr/>
            </p:nvSpPr>
            <p:spPr bwMode="auto">
              <a:xfrm>
                <a:off x="-320" y="2470"/>
                <a:ext cx="32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6" name="Rectangle 814"/>
              <p:cNvSpPr>
                <a:spLocks noChangeArrowheads="1"/>
              </p:cNvSpPr>
              <p:nvPr/>
            </p:nvSpPr>
            <p:spPr bwMode="auto">
              <a:xfrm>
                <a:off x="6" y="2470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7" name="Line 815"/>
              <p:cNvSpPr>
                <a:spLocks noChangeShapeType="1"/>
              </p:cNvSpPr>
              <p:nvPr/>
            </p:nvSpPr>
            <p:spPr bwMode="auto">
              <a:xfrm>
                <a:off x="6" y="2470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8" name="Line 816"/>
              <p:cNvSpPr>
                <a:spLocks noChangeShapeType="1"/>
              </p:cNvSpPr>
              <p:nvPr/>
            </p:nvSpPr>
            <p:spPr bwMode="auto">
              <a:xfrm>
                <a:off x="6" y="247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9" name="Rectangle 817"/>
              <p:cNvSpPr>
                <a:spLocks noChangeArrowheads="1"/>
              </p:cNvSpPr>
              <p:nvPr/>
            </p:nvSpPr>
            <p:spPr bwMode="auto">
              <a:xfrm>
                <a:off x="9" y="2470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30" name="Line 818"/>
              <p:cNvSpPr>
                <a:spLocks noChangeShapeType="1"/>
              </p:cNvSpPr>
              <p:nvPr/>
            </p:nvSpPr>
            <p:spPr bwMode="auto">
              <a:xfrm>
                <a:off x="9" y="2470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31" name="Rectangle 819"/>
              <p:cNvSpPr>
                <a:spLocks noChangeArrowheads="1"/>
              </p:cNvSpPr>
              <p:nvPr/>
            </p:nvSpPr>
            <p:spPr bwMode="auto">
              <a:xfrm>
                <a:off x="537" y="2470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32" name="Line 820"/>
              <p:cNvSpPr>
                <a:spLocks noChangeShapeType="1"/>
              </p:cNvSpPr>
              <p:nvPr/>
            </p:nvSpPr>
            <p:spPr bwMode="auto">
              <a:xfrm>
                <a:off x="537" y="2470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33" name="Line 821"/>
              <p:cNvSpPr>
                <a:spLocks noChangeShapeType="1"/>
              </p:cNvSpPr>
              <p:nvPr/>
            </p:nvSpPr>
            <p:spPr bwMode="auto">
              <a:xfrm>
                <a:off x="537" y="247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34" name="Rectangle 822"/>
              <p:cNvSpPr>
                <a:spLocks noChangeArrowheads="1"/>
              </p:cNvSpPr>
              <p:nvPr/>
            </p:nvSpPr>
            <p:spPr bwMode="auto">
              <a:xfrm>
                <a:off x="541" y="2470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35" name="Line 823"/>
              <p:cNvSpPr>
                <a:spLocks noChangeShapeType="1"/>
              </p:cNvSpPr>
              <p:nvPr/>
            </p:nvSpPr>
            <p:spPr bwMode="auto">
              <a:xfrm>
                <a:off x="541" y="2470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36" name="Rectangle 824"/>
              <p:cNvSpPr>
                <a:spLocks noChangeArrowheads="1"/>
              </p:cNvSpPr>
              <p:nvPr/>
            </p:nvSpPr>
            <p:spPr bwMode="auto">
              <a:xfrm>
                <a:off x="1069" y="2470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37" name="Line 825"/>
              <p:cNvSpPr>
                <a:spLocks noChangeShapeType="1"/>
              </p:cNvSpPr>
              <p:nvPr/>
            </p:nvSpPr>
            <p:spPr bwMode="auto">
              <a:xfrm>
                <a:off x="1069" y="2470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38" name="Line 826"/>
              <p:cNvSpPr>
                <a:spLocks noChangeShapeType="1"/>
              </p:cNvSpPr>
              <p:nvPr/>
            </p:nvSpPr>
            <p:spPr bwMode="auto">
              <a:xfrm>
                <a:off x="1069" y="247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39" name="Rectangle 827"/>
              <p:cNvSpPr>
                <a:spLocks noChangeArrowheads="1"/>
              </p:cNvSpPr>
              <p:nvPr/>
            </p:nvSpPr>
            <p:spPr bwMode="auto">
              <a:xfrm>
                <a:off x="1073" y="2470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0" name="Line 828"/>
              <p:cNvSpPr>
                <a:spLocks noChangeShapeType="1"/>
              </p:cNvSpPr>
              <p:nvPr/>
            </p:nvSpPr>
            <p:spPr bwMode="auto">
              <a:xfrm>
                <a:off x="1073" y="2470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1" name="Rectangle 829"/>
              <p:cNvSpPr>
                <a:spLocks noChangeArrowheads="1"/>
              </p:cNvSpPr>
              <p:nvPr/>
            </p:nvSpPr>
            <p:spPr bwMode="auto">
              <a:xfrm>
                <a:off x="1601" y="2470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" name="Line 830"/>
              <p:cNvSpPr>
                <a:spLocks noChangeShapeType="1"/>
              </p:cNvSpPr>
              <p:nvPr/>
            </p:nvSpPr>
            <p:spPr bwMode="auto">
              <a:xfrm>
                <a:off x="1601" y="2470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" name="Line 831"/>
              <p:cNvSpPr>
                <a:spLocks noChangeShapeType="1"/>
              </p:cNvSpPr>
              <p:nvPr/>
            </p:nvSpPr>
            <p:spPr bwMode="auto">
              <a:xfrm>
                <a:off x="1601" y="247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4" name="Rectangle 832"/>
              <p:cNvSpPr>
                <a:spLocks noChangeArrowheads="1"/>
              </p:cNvSpPr>
              <p:nvPr/>
            </p:nvSpPr>
            <p:spPr bwMode="auto">
              <a:xfrm>
                <a:off x="1604" y="2470"/>
                <a:ext cx="526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5" name="Line 833"/>
              <p:cNvSpPr>
                <a:spLocks noChangeShapeType="1"/>
              </p:cNvSpPr>
              <p:nvPr/>
            </p:nvSpPr>
            <p:spPr bwMode="auto">
              <a:xfrm>
                <a:off x="1604" y="2470"/>
                <a:ext cx="52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6" name="Rectangle 834"/>
              <p:cNvSpPr>
                <a:spLocks noChangeArrowheads="1"/>
              </p:cNvSpPr>
              <p:nvPr/>
            </p:nvSpPr>
            <p:spPr bwMode="auto">
              <a:xfrm>
                <a:off x="2130" y="2470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7" name="Line 835"/>
              <p:cNvSpPr>
                <a:spLocks noChangeShapeType="1"/>
              </p:cNvSpPr>
              <p:nvPr/>
            </p:nvSpPr>
            <p:spPr bwMode="auto">
              <a:xfrm>
                <a:off x="2130" y="2470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8" name="Line 836"/>
              <p:cNvSpPr>
                <a:spLocks noChangeShapeType="1"/>
              </p:cNvSpPr>
              <p:nvPr/>
            </p:nvSpPr>
            <p:spPr bwMode="auto">
              <a:xfrm>
                <a:off x="2130" y="247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9" name="Rectangle 837"/>
              <p:cNvSpPr>
                <a:spLocks noChangeArrowheads="1"/>
              </p:cNvSpPr>
              <p:nvPr/>
            </p:nvSpPr>
            <p:spPr bwMode="auto">
              <a:xfrm>
                <a:off x="2134" y="2470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0" name="Line 838"/>
              <p:cNvSpPr>
                <a:spLocks noChangeShapeType="1"/>
              </p:cNvSpPr>
              <p:nvPr/>
            </p:nvSpPr>
            <p:spPr bwMode="auto">
              <a:xfrm>
                <a:off x="2134" y="2470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1" name="Rectangle 839"/>
              <p:cNvSpPr>
                <a:spLocks noChangeArrowheads="1"/>
              </p:cNvSpPr>
              <p:nvPr/>
            </p:nvSpPr>
            <p:spPr bwMode="auto">
              <a:xfrm>
                <a:off x="2662" y="2470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" name="Line 840"/>
              <p:cNvSpPr>
                <a:spLocks noChangeShapeType="1"/>
              </p:cNvSpPr>
              <p:nvPr/>
            </p:nvSpPr>
            <p:spPr bwMode="auto">
              <a:xfrm>
                <a:off x="2662" y="2470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3" name="Line 841"/>
              <p:cNvSpPr>
                <a:spLocks noChangeShapeType="1"/>
              </p:cNvSpPr>
              <p:nvPr/>
            </p:nvSpPr>
            <p:spPr bwMode="auto">
              <a:xfrm>
                <a:off x="2662" y="247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4" name="Rectangle 842"/>
              <p:cNvSpPr>
                <a:spLocks noChangeArrowheads="1"/>
              </p:cNvSpPr>
              <p:nvPr/>
            </p:nvSpPr>
            <p:spPr bwMode="auto">
              <a:xfrm>
                <a:off x="2666" y="2470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5" name="Line 843"/>
              <p:cNvSpPr>
                <a:spLocks noChangeShapeType="1"/>
              </p:cNvSpPr>
              <p:nvPr/>
            </p:nvSpPr>
            <p:spPr bwMode="auto">
              <a:xfrm>
                <a:off x="2666" y="2470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6" name="Rectangle 844"/>
              <p:cNvSpPr>
                <a:spLocks noChangeArrowheads="1"/>
              </p:cNvSpPr>
              <p:nvPr/>
            </p:nvSpPr>
            <p:spPr bwMode="auto">
              <a:xfrm>
                <a:off x="3194" y="2470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7" name="Line 845"/>
              <p:cNvSpPr>
                <a:spLocks noChangeShapeType="1"/>
              </p:cNvSpPr>
              <p:nvPr/>
            </p:nvSpPr>
            <p:spPr bwMode="auto">
              <a:xfrm>
                <a:off x="3194" y="2470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8" name="Line 846"/>
              <p:cNvSpPr>
                <a:spLocks noChangeShapeType="1"/>
              </p:cNvSpPr>
              <p:nvPr/>
            </p:nvSpPr>
            <p:spPr bwMode="auto">
              <a:xfrm>
                <a:off x="3194" y="247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9" name="Rectangle 847"/>
              <p:cNvSpPr>
                <a:spLocks noChangeArrowheads="1"/>
              </p:cNvSpPr>
              <p:nvPr/>
            </p:nvSpPr>
            <p:spPr bwMode="auto">
              <a:xfrm>
                <a:off x="3198" y="2470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60" name="Line 848"/>
              <p:cNvSpPr>
                <a:spLocks noChangeShapeType="1"/>
              </p:cNvSpPr>
              <p:nvPr/>
            </p:nvSpPr>
            <p:spPr bwMode="auto">
              <a:xfrm>
                <a:off x="3198" y="2470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61" name="Rectangle 849"/>
              <p:cNvSpPr>
                <a:spLocks noChangeArrowheads="1"/>
              </p:cNvSpPr>
              <p:nvPr/>
            </p:nvSpPr>
            <p:spPr bwMode="auto">
              <a:xfrm>
                <a:off x="3726" y="2470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62" name="Line 850"/>
              <p:cNvSpPr>
                <a:spLocks noChangeShapeType="1"/>
              </p:cNvSpPr>
              <p:nvPr/>
            </p:nvSpPr>
            <p:spPr bwMode="auto">
              <a:xfrm>
                <a:off x="3726" y="2470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63" name="Line 851"/>
              <p:cNvSpPr>
                <a:spLocks noChangeShapeType="1"/>
              </p:cNvSpPr>
              <p:nvPr/>
            </p:nvSpPr>
            <p:spPr bwMode="auto">
              <a:xfrm>
                <a:off x="3726" y="247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64" name="Rectangle 852"/>
              <p:cNvSpPr>
                <a:spLocks noChangeArrowheads="1"/>
              </p:cNvSpPr>
              <p:nvPr/>
            </p:nvSpPr>
            <p:spPr bwMode="auto">
              <a:xfrm>
                <a:off x="3729" y="2470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65" name="Line 853"/>
              <p:cNvSpPr>
                <a:spLocks noChangeShapeType="1"/>
              </p:cNvSpPr>
              <p:nvPr/>
            </p:nvSpPr>
            <p:spPr bwMode="auto">
              <a:xfrm>
                <a:off x="3729" y="2470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66" name="Rectangle 854"/>
              <p:cNvSpPr>
                <a:spLocks noChangeArrowheads="1"/>
              </p:cNvSpPr>
              <p:nvPr/>
            </p:nvSpPr>
            <p:spPr bwMode="auto">
              <a:xfrm>
                <a:off x="4257" y="2470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67" name="Line 855"/>
              <p:cNvSpPr>
                <a:spLocks noChangeShapeType="1"/>
              </p:cNvSpPr>
              <p:nvPr/>
            </p:nvSpPr>
            <p:spPr bwMode="auto">
              <a:xfrm>
                <a:off x="4257" y="2470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68" name="Line 856"/>
              <p:cNvSpPr>
                <a:spLocks noChangeShapeType="1"/>
              </p:cNvSpPr>
              <p:nvPr/>
            </p:nvSpPr>
            <p:spPr bwMode="auto">
              <a:xfrm>
                <a:off x="4257" y="247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69" name="Rectangle 857"/>
              <p:cNvSpPr>
                <a:spLocks noChangeArrowheads="1"/>
              </p:cNvSpPr>
              <p:nvPr/>
            </p:nvSpPr>
            <p:spPr bwMode="auto">
              <a:xfrm>
                <a:off x="4261" y="2470"/>
                <a:ext cx="706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70" name="Line 858"/>
              <p:cNvSpPr>
                <a:spLocks noChangeShapeType="1"/>
              </p:cNvSpPr>
              <p:nvPr/>
            </p:nvSpPr>
            <p:spPr bwMode="auto">
              <a:xfrm>
                <a:off x="4261" y="2470"/>
                <a:ext cx="70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71" name="Rectangle 859"/>
              <p:cNvSpPr>
                <a:spLocks noChangeArrowheads="1"/>
              </p:cNvSpPr>
              <p:nvPr/>
            </p:nvSpPr>
            <p:spPr bwMode="auto">
              <a:xfrm>
                <a:off x="4967" y="2470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72" name="Line 860"/>
              <p:cNvSpPr>
                <a:spLocks noChangeShapeType="1"/>
              </p:cNvSpPr>
              <p:nvPr/>
            </p:nvSpPr>
            <p:spPr bwMode="auto">
              <a:xfrm>
                <a:off x="4967" y="2470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73" name="Line 861"/>
              <p:cNvSpPr>
                <a:spLocks noChangeShapeType="1"/>
              </p:cNvSpPr>
              <p:nvPr/>
            </p:nvSpPr>
            <p:spPr bwMode="auto">
              <a:xfrm>
                <a:off x="4967" y="247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74" name="Rectangle 862"/>
              <p:cNvSpPr>
                <a:spLocks noChangeArrowheads="1"/>
              </p:cNvSpPr>
              <p:nvPr/>
            </p:nvSpPr>
            <p:spPr bwMode="auto">
              <a:xfrm>
                <a:off x="-324" y="2473"/>
                <a:ext cx="4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75" name="Line 863"/>
              <p:cNvSpPr>
                <a:spLocks noChangeShapeType="1"/>
              </p:cNvSpPr>
              <p:nvPr/>
            </p:nvSpPr>
            <p:spPr bwMode="auto">
              <a:xfrm>
                <a:off x="-324" y="2473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76" name="Rectangle 864"/>
              <p:cNvSpPr>
                <a:spLocks noChangeArrowheads="1"/>
              </p:cNvSpPr>
              <p:nvPr/>
            </p:nvSpPr>
            <p:spPr bwMode="auto">
              <a:xfrm>
                <a:off x="6" y="2473"/>
                <a:ext cx="3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77" name="Line 865"/>
              <p:cNvSpPr>
                <a:spLocks noChangeShapeType="1"/>
              </p:cNvSpPr>
              <p:nvPr/>
            </p:nvSpPr>
            <p:spPr bwMode="auto">
              <a:xfrm>
                <a:off x="6" y="2473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78" name="Rectangle 866"/>
              <p:cNvSpPr>
                <a:spLocks noChangeArrowheads="1"/>
              </p:cNvSpPr>
              <p:nvPr/>
            </p:nvSpPr>
            <p:spPr bwMode="auto">
              <a:xfrm>
                <a:off x="537" y="2473"/>
                <a:ext cx="4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79" name="Line 867"/>
              <p:cNvSpPr>
                <a:spLocks noChangeShapeType="1"/>
              </p:cNvSpPr>
              <p:nvPr/>
            </p:nvSpPr>
            <p:spPr bwMode="auto">
              <a:xfrm>
                <a:off x="537" y="2473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80" name="Rectangle 868"/>
              <p:cNvSpPr>
                <a:spLocks noChangeArrowheads="1"/>
              </p:cNvSpPr>
              <p:nvPr/>
            </p:nvSpPr>
            <p:spPr bwMode="auto">
              <a:xfrm>
                <a:off x="1069" y="2473"/>
                <a:ext cx="4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81" name="Line 869"/>
              <p:cNvSpPr>
                <a:spLocks noChangeShapeType="1"/>
              </p:cNvSpPr>
              <p:nvPr/>
            </p:nvSpPr>
            <p:spPr bwMode="auto">
              <a:xfrm>
                <a:off x="1069" y="2473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82" name="Rectangle 870"/>
              <p:cNvSpPr>
                <a:spLocks noChangeArrowheads="1"/>
              </p:cNvSpPr>
              <p:nvPr/>
            </p:nvSpPr>
            <p:spPr bwMode="auto">
              <a:xfrm>
                <a:off x="1601" y="2473"/>
                <a:ext cx="3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83" name="Line 871"/>
              <p:cNvSpPr>
                <a:spLocks noChangeShapeType="1"/>
              </p:cNvSpPr>
              <p:nvPr/>
            </p:nvSpPr>
            <p:spPr bwMode="auto">
              <a:xfrm>
                <a:off x="1601" y="2473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84" name="Rectangle 872"/>
              <p:cNvSpPr>
                <a:spLocks noChangeArrowheads="1"/>
              </p:cNvSpPr>
              <p:nvPr/>
            </p:nvSpPr>
            <p:spPr bwMode="auto">
              <a:xfrm>
                <a:off x="2130" y="2473"/>
                <a:ext cx="4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85" name="Line 873"/>
              <p:cNvSpPr>
                <a:spLocks noChangeShapeType="1"/>
              </p:cNvSpPr>
              <p:nvPr/>
            </p:nvSpPr>
            <p:spPr bwMode="auto">
              <a:xfrm>
                <a:off x="2130" y="2473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86" name="Rectangle 874"/>
              <p:cNvSpPr>
                <a:spLocks noChangeArrowheads="1"/>
              </p:cNvSpPr>
              <p:nvPr/>
            </p:nvSpPr>
            <p:spPr bwMode="auto">
              <a:xfrm>
                <a:off x="2662" y="2473"/>
                <a:ext cx="4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87" name="Line 875"/>
              <p:cNvSpPr>
                <a:spLocks noChangeShapeType="1"/>
              </p:cNvSpPr>
              <p:nvPr/>
            </p:nvSpPr>
            <p:spPr bwMode="auto">
              <a:xfrm>
                <a:off x="2662" y="2473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88" name="Rectangle 876"/>
              <p:cNvSpPr>
                <a:spLocks noChangeArrowheads="1"/>
              </p:cNvSpPr>
              <p:nvPr/>
            </p:nvSpPr>
            <p:spPr bwMode="auto">
              <a:xfrm>
                <a:off x="3194" y="2473"/>
                <a:ext cx="4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89" name="Line 877"/>
              <p:cNvSpPr>
                <a:spLocks noChangeShapeType="1"/>
              </p:cNvSpPr>
              <p:nvPr/>
            </p:nvSpPr>
            <p:spPr bwMode="auto">
              <a:xfrm>
                <a:off x="3194" y="2473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90" name="Rectangle 878"/>
              <p:cNvSpPr>
                <a:spLocks noChangeArrowheads="1"/>
              </p:cNvSpPr>
              <p:nvPr/>
            </p:nvSpPr>
            <p:spPr bwMode="auto">
              <a:xfrm>
                <a:off x="3726" y="2473"/>
                <a:ext cx="3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91" name="Line 879"/>
              <p:cNvSpPr>
                <a:spLocks noChangeShapeType="1"/>
              </p:cNvSpPr>
              <p:nvPr/>
            </p:nvSpPr>
            <p:spPr bwMode="auto">
              <a:xfrm>
                <a:off x="3726" y="2473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92" name="Rectangle 880"/>
              <p:cNvSpPr>
                <a:spLocks noChangeArrowheads="1"/>
              </p:cNvSpPr>
              <p:nvPr/>
            </p:nvSpPr>
            <p:spPr bwMode="auto">
              <a:xfrm>
                <a:off x="4257" y="2473"/>
                <a:ext cx="4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93" name="Line 881"/>
              <p:cNvSpPr>
                <a:spLocks noChangeShapeType="1"/>
              </p:cNvSpPr>
              <p:nvPr/>
            </p:nvSpPr>
            <p:spPr bwMode="auto">
              <a:xfrm>
                <a:off x="4257" y="2473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94" name="Rectangle 882"/>
              <p:cNvSpPr>
                <a:spLocks noChangeArrowheads="1"/>
              </p:cNvSpPr>
              <p:nvPr/>
            </p:nvSpPr>
            <p:spPr bwMode="auto">
              <a:xfrm>
                <a:off x="4967" y="2473"/>
                <a:ext cx="4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95" name="Line 883"/>
              <p:cNvSpPr>
                <a:spLocks noChangeShapeType="1"/>
              </p:cNvSpPr>
              <p:nvPr/>
            </p:nvSpPr>
            <p:spPr bwMode="auto">
              <a:xfrm>
                <a:off x="4967" y="2473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96" name="Rectangle 884"/>
              <p:cNvSpPr>
                <a:spLocks noChangeArrowheads="1"/>
              </p:cNvSpPr>
              <p:nvPr/>
            </p:nvSpPr>
            <p:spPr bwMode="auto">
              <a:xfrm>
                <a:off x="-189" y="2617"/>
                <a:ext cx="6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500">
                    <a:solidFill>
                      <a:srgbClr val="000000"/>
                    </a:solidFill>
                    <a:ea typeface="華康楷書體W5" pitchFamily="65" charset="-120"/>
                  </a:rPr>
                  <a:t>9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597" name="Rectangle 885"/>
              <p:cNvSpPr>
                <a:spLocks noChangeArrowheads="1"/>
              </p:cNvSpPr>
              <p:nvPr/>
            </p:nvSpPr>
            <p:spPr bwMode="auto">
              <a:xfrm>
                <a:off x="-127" y="2617"/>
                <a:ext cx="3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5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598" name="Rectangle 886"/>
              <p:cNvSpPr>
                <a:spLocks noChangeArrowheads="1"/>
              </p:cNvSpPr>
              <p:nvPr/>
            </p:nvSpPr>
            <p:spPr bwMode="auto">
              <a:xfrm>
                <a:off x="113" y="2617"/>
                <a:ext cx="252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50,00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599" name="Rectangle 887"/>
              <p:cNvSpPr>
                <a:spLocks noChangeArrowheads="1"/>
              </p:cNvSpPr>
              <p:nvPr/>
            </p:nvSpPr>
            <p:spPr bwMode="auto">
              <a:xfrm>
                <a:off x="375" y="2617"/>
                <a:ext cx="56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600" name="Rectangle 888"/>
              <p:cNvSpPr>
                <a:spLocks noChangeArrowheads="1"/>
              </p:cNvSpPr>
              <p:nvPr/>
            </p:nvSpPr>
            <p:spPr bwMode="auto">
              <a:xfrm>
                <a:off x="433" y="2617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601" name="Rectangle 889"/>
              <p:cNvSpPr>
                <a:spLocks noChangeArrowheads="1"/>
              </p:cNvSpPr>
              <p:nvPr/>
            </p:nvSpPr>
            <p:spPr bwMode="auto">
              <a:xfrm>
                <a:off x="645" y="2617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54,100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602" name="Rectangle 890"/>
              <p:cNvSpPr>
                <a:spLocks noChangeArrowheads="1"/>
              </p:cNvSpPr>
              <p:nvPr/>
            </p:nvSpPr>
            <p:spPr bwMode="auto">
              <a:xfrm>
                <a:off x="965" y="2617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603" name="Rectangle 891"/>
              <p:cNvSpPr>
                <a:spLocks noChangeArrowheads="1"/>
              </p:cNvSpPr>
              <p:nvPr/>
            </p:nvSpPr>
            <p:spPr bwMode="auto">
              <a:xfrm>
                <a:off x="1176" y="2617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57,900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604" name="Rectangle 892"/>
              <p:cNvSpPr>
                <a:spLocks noChangeArrowheads="1"/>
              </p:cNvSpPr>
              <p:nvPr/>
            </p:nvSpPr>
            <p:spPr bwMode="auto">
              <a:xfrm>
                <a:off x="1497" y="2617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605" name="Rectangle 893"/>
              <p:cNvSpPr>
                <a:spLocks noChangeArrowheads="1"/>
              </p:cNvSpPr>
              <p:nvPr/>
            </p:nvSpPr>
            <p:spPr bwMode="auto">
              <a:xfrm>
                <a:off x="1706" y="2617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62,000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606" name="Rectangle 894"/>
              <p:cNvSpPr>
                <a:spLocks noChangeArrowheads="1"/>
              </p:cNvSpPr>
              <p:nvPr/>
            </p:nvSpPr>
            <p:spPr bwMode="auto">
              <a:xfrm>
                <a:off x="2027" y="2617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607" name="Rectangle 895"/>
              <p:cNvSpPr>
                <a:spLocks noChangeArrowheads="1"/>
              </p:cNvSpPr>
              <p:nvPr/>
            </p:nvSpPr>
            <p:spPr bwMode="auto">
              <a:xfrm>
                <a:off x="2238" y="2617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66,300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608" name="Rectangle 896"/>
              <p:cNvSpPr>
                <a:spLocks noChangeArrowheads="1"/>
              </p:cNvSpPr>
              <p:nvPr/>
            </p:nvSpPr>
            <p:spPr bwMode="auto">
              <a:xfrm>
                <a:off x="2558" y="2617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609" name="Rectangle 897"/>
              <p:cNvSpPr>
                <a:spLocks noChangeArrowheads="1"/>
              </p:cNvSpPr>
              <p:nvPr/>
            </p:nvSpPr>
            <p:spPr bwMode="auto">
              <a:xfrm>
                <a:off x="2770" y="2617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71,000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610" name="Rectangle 898"/>
              <p:cNvSpPr>
                <a:spLocks noChangeArrowheads="1"/>
              </p:cNvSpPr>
              <p:nvPr/>
            </p:nvSpPr>
            <p:spPr bwMode="auto">
              <a:xfrm>
                <a:off x="3090" y="2617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611" name="Rectangle 899"/>
              <p:cNvSpPr>
                <a:spLocks noChangeArrowheads="1"/>
              </p:cNvSpPr>
              <p:nvPr/>
            </p:nvSpPr>
            <p:spPr bwMode="auto">
              <a:xfrm>
                <a:off x="3301" y="2617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75,900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612" name="Rectangle 900"/>
              <p:cNvSpPr>
                <a:spLocks noChangeArrowheads="1"/>
              </p:cNvSpPr>
              <p:nvPr/>
            </p:nvSpPr>
            <p:spPr bwMode="auto">
              <a:xfrm>
                <a:off x="3622" y="2617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613" name="Rectangle 901"/>
              <p:cNvSpPr>
                <a:spLocks noChangeArrowheads="1"/>
              </p:cNvSpPr>
              <p:nvPr/>
            </p:nvSpPr>
            <p:spPr bwMode="auto">
              <a:xfrm>
                <a:off x="3833" y="2617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81,200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614" name="Rectangle 902"/>
              <p:cNvSpPr>
                <a:spLocks noChangeArrowheads="1"/>
              </p:cNvSpPr>
              <p:nvPr/>
            </p:nvSpPr>
            <p:spPr bwMode="auto">
              <a:xfrm>
                <a:off x="4153" y="2617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615" name="Rectangle 903"/>
              <p:cNvSpPr>
                <a:spLocks noChangeArrowheads="1"/>
              </p:cNvSpPr>
              <p:nvPr/>
            </p:nvSpPr>
            <p:spPr bwMode="auto">
              <a:xfrm>
                <a:off x="4454" y="2617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86,000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616" name="Rectangle 904"/>
              <p:cNvSpPr>
                <a:spLocks noChangeArrowheads="1"/>
              </p:cNvSpPr>
              <p:nvPr/>
            </p:nvSpPr>
            <p:spPr bwMode="auto">
              <a:xfrm>
                <a:off x="4774" y="2617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617" name="Rectangle 905"/>
              <p:cNvSpPr>
                <a:spLocks noChangeArrowheads="1"/>
              </p:cNvSpPr>
              <p:nvPr/>
            </p:nvSpPr>
            <p:spPr bwMode="auto">
              <a:xfrm>
                <a:off x="-324" y="2614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8" name="Line 906"/>
              <p:cNvSpPr>
                <a:spLocks noChangeShapeType="1"/>
              </p:cNvSpPr>
              <p:nvPr/>
            </p:nvSpPr>
            <p:spPr bwMode="auto">
              <a:xfrm>
                <a:off x="-324" y="2614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9" name="Line 907"/>
              <p:cNvSpPr>
                <a:spLocks noChangeShapeType="1"/>
              </p:cNvSpPr>
              <p:nvPr/>
            </p:nvSpPr>
            <p:spPr bwMode="auto">
              <a:xfrm>
                <a:off x="-324" y="2614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20" name="Rectangle 908"/>
              <p:cNvSpPr>
                <a:spLocks noChangeArrowheads="1"/>
              </p:cNvSpPr>
              <p:nvPr/>
            </p:nvSpPr>
            <p:spPr bwMode="auto">
              <a:xfrm>
                <a:off x="-320" y="2614"/>
                <a:ext cx="326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21" name="Line 909"/>
              <p:cNvSpPr>
                <a:spLocks noChangeShapeType="1"/>
              </p:cNvSpPr>
              <p:nvPr/>
            </p:nvSpPr>
            <p:spPr bwMode="auto">
              <a:xfrm>
                <a:off x="-320" y="2614"/>
                <a:ext cx="32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22" name="Rectangle 910"/>
              <p:cNvSpPr>
                <a:spLocks noChangeArrowheads="1"/>
              </p:cNvSpPr>
              <p:nvPr/>
            </p:nvSpPr>
            <p:spPr bwMode="auto">
              <a:xfrm>
                <a:off x="6" y="2614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23" name="Line 911"/>
              <p:cNvSpPr>
                <a:spLocks noChangeShapeType="1"/>
              </p:cNvSpPr>
              <p:nvPr/>
            </p:nvSpPr>
            <p:spPr bwMode="auto">
              <a:xfrm>
                <a:off x="6" y="2614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24" name="Line 912"/>
              <p:cNvSpPr>
                <a:spLocks noChangeShapeType="1"/>
              </p:cNvSpPr>
              <p:nvPr/>
            </p:nvSpPr>
            <p:spPr bwMode="auto">
              <a:xfrm>
                <a:off x="6" y="2614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25" name="Rectangle 913"/>
              <p:cNvSpPr>
                <a:spLocks noChangeArrowheads="1"/>
              </p:cNvSpPr>
              <p:nvPr/>
            </p:nvSpPr>
            <p:spPr bwMode="auto">
              <a:xfrm>
                <a:off x="9" y="2614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26" name="Line 914"/>
              <p:cNvSpPr>
                <a:spLocks noChangeShapeType="1"/>
              </p:cNvSpPr>
              <p:nvPr/>
            </p:nvSpPr>
            <p:spPr bwMode="auto">
              <a:xfrm>
                <a:off x="9" y="2614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27" name="Rectangle 915"/>
              <p:cNvSpPr>
                <a:spLocks noChangeArrowheads="1"/>
              </p:cNvSpPr>
              <p:nvPr/>
            </p:nvSpPr>
            <p:spPr bwMode="auto">
              <a:xfrm>
                <a:off x="537" y="2614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28" name="Line 916"/>
              <p:cNvSpPr>
                <a:spLocks noChangeShapeType="1"/>
              </p:cNvSpPr>
              <p:nvPr/>
            </p:nvSpPr>
            <p:spPr bwMode="auto">
              <a:xfrm>
                <a:off x="537" y="2614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29" name="Line 917"/>
              <p:cNvSpPr>
                <a:spLocks noChangeShapeType="1"/>
              </p:cNvSpPr>
              <p:nvPr/>
            </p:nvSpPr>
            <p:spPr bwMode="auto">
              <a:xfrm>
                <a:off x="537" y="2614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30" name="Rectangle 918"/>
              <p:cNvSpPr>
                <a:spLocks noChangeArrowheads="1"/>
              </p:cNvSpPr>
              <p:nvPr/>
            </p:nvSpPr>
            <p:spPr bwMode="auto">
              <a:xfrm>
                <a:off x="541" y="2614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31" name="Line 919"/>
              <p:cNvSpPr>
                <a:spLocks noChangeShapeType="1"/>
              </p:cNvSpPr>
              <p:nvPr/>
            </p:nvSpPr>
            <p:spPr bwMode="auto">
              <a:xfrm>
                <a:off x="541" y="2614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32" name="Rectangle 920"/>
              <p:cNvSpPr>
                <a:spLocks noChangeArrowheads="1"/>
              </p:cNvSpPr>
              <p:nvPr/>
            </p:nvSpPr>
            <p:spPr bwMode="auto">
              <a:xfrm>
                <a:off x="1069" y="2614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33" name="Line 921"/>
              <p:cNvSpPr>
                <a:spLocks noChangeShapeType="1"/>
              </p:cNvSpPr>
              <p:nvPr/>
            </p:nvSpPr>
            <p:spPr bwMode="auto">
              <a:xfrm>
                <a:off x="1069" y="2614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34" name="Line 922"/>
              <p:cNvSpPr>
                <a:spLocks noChangeShapeType="1"/>
              </p:cNvSpPr>
              <p:nvPr/>
            </p:nvSpPr>
            <p:spPr bwMode="auto">
              <a:xfrm>
                <a:off x="1069" y="2614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35" name="Rectangle 923"/>
              <p:cNvSpPr>
                <a:spLocks noChangeArrowheads="1"/>
              </p:cNvSpPr>
              <p:nvPr/>
            </p:nvSpPr>
            <p:spPr bwMode="auto">
              <a:xfrm>
                <a:off x="1073" y="2614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36" name="Line 924"/>
              <p:cNvSpPr>
                <a:spLocks noChangeShapeType="1"/>
              </p:cNvSpPr>
              <p:nvPr/>
            </p:nvSpPr>
            <p:spPr bwMode="auto">
              <a:xfrm>
                <a:off x="1073" y="2614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37" name="Rectangle 925"/>
              <p:cNvSpPr>
                <a:spLocks noChangeArrowheads="1"/>
              </p:cNvSpPr>
              <p:nvPr/>
            </p:nvSpPr>
            <p:spPr bwMode="auto">
              <a:xfrm>
                <a:off x="1601" y="2614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38" name="Line 926"/>
              <p:cNvSpPr>
                <a:spLocks noChangeShapeType="1"/>
              </p:cNvSpPr>
              <p:nvPr/>
            </p:nvSpPr>
            <p:spPr bwMode="auto">
              <a:xfrm>
                <a:off x="1601" y="2614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39" name="Line 927"/>
              <p:cNvSpPr>
                <a:spLocks noChangeShapeType="1"/>
              </p:cNvSpPr>
              <p:nvPr/>
            </p:nvSpPr>
            <p:spPr bwMode="auto">
              <a:xfrm>
                <a:off x="1601" y="2614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40" name="Rectangle 928"/>
              <p:cNvSpPr>
                <a:spLocks noChangeArrowheads="1"/>
              </p:cNvSpPr>
              <p:nvPr/>
            </p:nvSpPr>
            <p:spPr bwMode="auto">
              <a:xfrm>
                <a:off x="1604" y="2614"/>
                <a:ext cx="526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41" name="Line 929"/>
              <p:cNvSpPr>
                <a:spLocks noChangeShapeType="1"/>
              </p:cNvSpPr>
              <p:nvPr/>
            </p:nvSpPr>
            <p:spPr bwMode="auto">
              <a:xfrm>
                <a:off x="1604" y="2614"/>
                <a:ext cx="52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42" name="Rectangle 930"/>
              <p:cNvSpPr>
                <a:spLocks noChangeArrowheads="1"/>
              </p:cNvSpPr>
              <p:nvPr/>
            </p:nvSpPr>
            <p:spPr bwMode="auto">
              <a:xfrm>
                <a:off x="2130" y="2614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43" name="Line 931"/>
              <p:cNvSpPr>
                <a:spLocks noChangeShapeType="1"/>
              </p:cNvSpPr>
              <p:nvPr/>
            </p:nvSpPr>
            <p:spPr bwMode="auto">
              <a:xfrm>
                <a:off x="2130" y="2614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44" name="Line 932"/>
              <p:cNvSpPr>
                <a:spLocks noChangeShapeType="1"/>
              </p:cNvSpPr>
              <p:nvPr/>
            </p:nvSpPr>
            <p:spPr bwMode="auto">
              <a:xfrm>
                <a:off x="2130" y="2614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45" name="Rectangle 933"/>
              <p:cNvSpPr>
                <a:spLocks noChangeArrowheads="1"/>
              </p:cNvSpPr>
              <p:nvPr/>
            </p:nvSpPr>
            <p:spPr bwMode="auto">
              <a:xfrm>
                <a:off x="2134" y="2614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46" name="Line 934"/>
              <p:cNvSpPr>
                <a:spLocks noChangeShapeType="1"/>
              </p:cNvSpPr>
              <p:nvPr/>
            </p:nvSpPr>
            <p:spPr bwMode="auto">
              <a:xfrm>
                <a:off x="2134" y="2614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47" name="Rectangle 935"/>
              <p:cNvSpPr>
                <a:spLocks noChangeArrowheads="1"/>
              </p:cNvSpPr>
              <p:nvPr/>
            </p:nvSpPr>
            <p:spPr bwMode="auto">
              <a:xfrm>
                <a:off x="2662" y="2614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48" name="Line 936"/>
              <p:cNvSpPr>
                <a:spLocks noChangeShapeType="1"/>
              </p:cNvSpPr>
              <p:nvPr/>
            </p:nvSpPr>
            <p:spPr bwMode="auto">
              <a:xfrm>
                <a:off x="2662" y="2614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49" name="Line 937"/>
              <p:cNvSpPr>
                <a:spLocks noChangeShapeType="1"/>
              </p:cNvSpPr>
              <p:nvPr/>
            </p:nvSpPr>
            <p:spPr bwMode="auto">
              <a:xfrm>
                <a:off x="2662" y="2614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50" name="Rectangle 938"/>
              <p:cNvSpPr>
                <a:spLocks noChangeArrowheads="1"/>
              </p:cNvSpPr>
              <p:nvPr/>
            </p:nvSpPr>
            <p:spPr bwMode="auto">
              <a:xfrm>
                <a:off x="2666" y="2614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51" name="Line 939"/>
              <p:cNvSpPr>
                <a:spLocks noChangeShapeType="1"/>
              </p:cNvSpPr>
              <p:nvPr/>
            </p:nvSpPr>
            <p:spPr bwMode="auto">
              <a:xfrm>
                <a:off x="2666" y="2614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52" name="Rectangle 940"/>
              <p:cNvSpPr>
                <a:spLocks noChangeArrowheads="1"/>
              </p:cNvSpPr>
              <p:nvPr/>
            </p:nvSpPr>
            <p:spPr bwMode="auto">
              <a:xfrm>
                <a:off x="3194" y="2614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53" name="Line 941"/>
              <p:cNvSpPr>
                <a:spLocks noChangeShapeType="1"/>
              </p:cNvSpPr>
              <p:nvPr/>
            </p:nvSpPr>
            <p:spPr bwMode="auto">
              <a:xfrm>
                <a:off x="3194" y="2614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54" name="Line 942"/>
              <p:cNvSpPr>
                <a:spLocks noChangeShapeType="1"/>
              </p:cNvSpPr>
              <p:nvPr/>
            </p:nvSpPr>
            <p:spPr bwMode="auto">
              <a:xfrm>
                <a:off x="3194" y="2614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55" name="Rectangle 943"/>
              <p:cNvSpPr>
                <a:spLocks noChangeArrowheads="1"/>
              </p:cNvSpPr>
              <p:nvPr/>
            </p:nvSpPr>
            <p:spPr bwMode="auto">
              <a:xfrm>
                <a:off x="3198" y="2614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56" name="Line 944"/>
              <p:cNvSpPr>
                <a:spLocks noChangeShapeType="1"/>
              </p:cNvSpPr>
              <p:nvPr/>
            </p:nvSpPr>
            <p:spPr bwMode="auto">
              <a:xfrm>
                <a:off x="3198" y="2614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57" name="Rectangle 945"/>
              <p:cNvSpPr>
                <a:spLocks noChangeArrowheads="1"/>
              </p:cNvSpPr>
              <p:nvPr/>
            </p:nvSpPr>
            <p:spPr bwMode="auto">
              <a:xfrm>
                <a:off x="3726" y="2614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58" name="Line 946"/>
              <p:cNvSpPr>
                <a:spLocks noChangeShapeType="1"/>
              </p:cNvSpPr>
              <p:nvPr/>
            </p:nvSpPr>
            <p:spPr bwMode="auto">
              <a:xfrm>
                <a:off x="3726" y="2614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59" name="Line 947"/>
              <p:cNvSpPr>
                <a:spLocks noChangeShapeType="1"/>
              </p:cNvSpPr>
              <p:nvPr/>
            </p:nvSpPr>
            <p:spPr bwMode="auto">
              <a:xfrm>
                <a:off x="3726" y="2614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60" name="Rectangle 948"/>
              <p:cNvSpPr>
                <a:spLocks noChangeArrowheads="1"/>
              </p:cNvSpPr>
              <p:nvPr/>
            </p:nvSpPr>
            <p:spPr bwMode="auto">
              <a:xfrm>
                <a:off x="3729" y="2614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61" name="Line 949"/>
              <p:cNvSpPr>
                <a:spLocks noChangeShapeType="1"/>
              </p:cNvSpPr>
              <p:nvPr/>
            </p:nvSpPr>
            <p:spPr bwMode="auto">
              <a:xfrm>
                <a:off x="3729" y="2614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62" name="Rectangle 950"/>
              <p:cNvSpPr>
                <a:spLocks noChangeArrowheads="1"/>
              </p:cNvSpPr>
              <p:nvPr/>
            </p:nvSpPr>
            <p:spPr bwMode="auto">
              <a:xfrm>
                <a:off x="4257" y="2614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63" name="Line 951"/>
              <p:cNvSpPr>
                <a:spLocks noChangeShapeType="1"/>
              </p:cNvSpPr>
              <p:nvPr/>
            </p:nvSpPr>
            <p:spPr bwMode="auto">
              <a:xfrm>
                <a:off x="4257" y="2614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64" name="Line 952"/>
              <p:cNvSpPr>
                <a:spLocks noChangeShapeType="1"/>
              </p:cNvSpPr>
              <p:nvPr/>
            </p:nvSpPr>
            <p:spPr bwMode="auto">
              <a:xfrm>
                <a:off x="4257" y="2614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65" name="Rectangle 953"/>
              <p:cNvSpPr>
                <a:spLocks noChangeArrowheads="1"/>
              </p:cNvSpPr>
              <p:nvPr/>
            </p:nvSpPr>
            <p:spPr bwMode="auto">
              <a:xfrm>
                <a:off x="4261" y="2614"/>
                <a:ext cx="706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66" name="Line 954"/>
              <p:cNvSpPr>
                <a:spLocks noChangeShapeType="1"/>
              </p:cNvSpPr>
              <p:nvPr/>
            </p:nvSpPr>
            <p:spPr bwMode="auto">
              <a:xfrm>
                <a:off x="4261" y="2614"/>
                <a:ext cx="70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67" name="Rectangle 955"/>
              <p:cNvSpPr>
                <a:spLocks noChangeArrowheads="1"/>
              </p:cNvSpPr>
              <p:nvPr/>
            </p:nvSpPr>
            <p:spPr bwMode="auto">
              <a:xfrm>
                <a:off x="4967" y="2614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68" name="Line 956"/>
              <p:cNvSpPr>
                <a:spLocks noChangeShapeType="1"/>
              </p:cNvSpPr>
              <p:nvPr/>
            </p:nvSpPr>
            <p:spPr bwMode="auto">
              <a:xfrm>
                <a:off x="4967" y="2614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69" name="Line 957"/>
              <p:cNvSpPr>
                <a:spLocks noChangeShapeType="1"/>
              </p:cNvSpPr>
              <p:nvPr/>
            </p:nvSpPr>
            <p:spPr bwMode="auto">
              <a:xfrm>
                <a:off x="4967" y="2614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70" name="Rectangle 958"/>
              <p:cNvSpPr>
                <a:spLocks noChangeArrowheads="1"/>
              </p:cNvSpPr>
              <p:nvPr/>
            </p:nvSpPr>
            <p:spPr bwMode="auto">
              <a:xfrm>
                <a:off x="-324" y="2617"/>
                <a:ext cx="4" cy="13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71" name="Line 959"/>
              <p:cNvSpPr>
                <a:spLocks noChangeShapeType="1"/>
              </p:cNvSpPr>
              <p:nvPr/>
            </p:nvSpPr>
            <p:spPr bwMode="auto">
              <a:xfrm>
                <a:off x="-324" y="2617"/>
                <a:ext cx="1" cy="1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72" name="Rectangle 960"/>
              <p:cNvSpPr>
                <a:spLocks noChangeArrowheads="1"/>
              </p:cNvSpPr>
              <p:nvPr/>
            </p:nvSpPr>
            <p:spPr bwMode="auto">
              <a:xfrm>
                <a:off x="6" y="2617"/>
                <a:ext cx="3" cy="13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73" name="Line 961"/>
              <p:cNvSpPr>
                <a:spLocks noChangeShapeType="1"/>
              </p:cNvSpPr>
              <p:nvPr/>
            </p:nvSpPr>
            <p:spPr bwMode="auto">
              <a:xfrm>
                <a:off x="6" y="2617"/>
                <a:ext cx="1" cy="1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74" name="Rectangle 962"/>
              <p:cNvSpPr>
                <a:spLocks noChangeArrowheads="1"/>
              </p:cNvSpPr>
              <p:nvPr/>
            </p:nvSpPr>
            <p:spPr bwMode="auto">
              <a:xfrm>
                <a:off x="537" y="2617"/>
                <a:ext cx="4" cy="13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75" name="Line 963"/>
              <p:cNvSpPr>
                <a:spLocks noChangeShapeType="1"/>
              </p:cNvSpPr>
              <p:nvPr/>
            </p:nvSpPr>
            <p:spPr bwMode="auto">
              <a:xfrm>
                <a:off x="537" y="2617"/>
                <a:ext cx="1" cy="1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76" name="Rectangle 964"/>
              <p:cNvSpPr>
                <a:spLocks noChangeArrowheads="1"/>
              </p:cNvSpPr>
              <p:nvPr/>
            </p:nvSpPr>
            <p:spPr bwMode="auto">
              <a:xfrm>
                <a:off x="1069" y="2617"/>
                <a:ext cx="4" cy="13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77" name="Line 965"/>
              <p:cNvSpPr>
                <a:spLocks noChangeShapeType="1"/>
              </p:cNvSpPr>
              <p:nvPr/>
            </p:nvSpPr>
            <p:spPr bwMode="auto">
              <a:xfrm>
                <a:off x="1069" y="2617"/>
                <a:ext cx="1" cy="1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78" name="Rectangle 966"/>
              <p:cNvSpPr>
                <a:spLocks noChangeArrowheads="1"/>
              </p:cNvSpPr>
              <p:nvPr/>
            </p:nvSpPr>
            <p:spPr bwMode="auto">
              <a:xfrm>
                <a:off x="1601" y="2617"/>
                <a:ext cx="3" cy="13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79" name="Line 967"/>
              <p:cNvSpPr>
                <a:spLocks noChangeShapeType="1"/>
              </p:cNvSpPr>
              <p:nvPr/>
            </p:nvSpPr>
            <p:spPr bwMode="auto">
              <a:xfrm>
                <a:off x="1601" y="2617"/>
                <a:ext cx="1" cy="1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80" name="Rectangle 968"/>
              <p:cNvSpPr>
                <a:spLocks noChangeArrowheads="1"/>
              </p:cNvSpPr>
              <p:nvPr/>
            </p:nvSpPr>
            <p:spPr bwMode="auto">
              <a:xfrm>
                <a:off x="2130" y="2617"/>
                <a:ext cx="4" cy="13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81" name="Line 969"/>
              <p:cNvSpPr>
                <a:spLocks noChangeShapeType="1"/>
              </p:cNvSpPr>
              <p:nvPr/>
            </p:nvSpPr>
            <p:spPr bwMode="auto">
              <a:xfrm>
                <a:off x="2130" y="2617"/>
                <a:ext cx="1" cy="1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82" name="Rectangle 970"/>
              <p:cNvSpPr>
                <a:spLocks noChangeArrowheads="1"/>
              </p:cNvSpPr>
              <p:nvPr/>
            </p:nvSpPr>
            <p:spPr bwMode="auto">
              <a:xfrm>
                <a:off x="2662" y="2617"/>
                <a:ext cx="4" cy="13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83" name="Line 971"/>
              <p:cNvSpPr>
                <a:spLocks noChangeShapeType="1"/>
              </p:cNvSpPr>
              <p:nvPr/>
            </p:nvSpPr>
            <p:spPr bwMode="auto">
              <a:xfrm>
                <a:off x="2662" y="2617"/>
                <a:ext cx="1" cy="1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84" name="Rectangle 972"/>
              <p:cNvSpPr>
                <a:spLocks noChangeArrowheads="1"/>
              </p:cNvSpPr>
              <p:nvPr/>
            </p:nvSpPr>
            <p:spPr bwMode="auto">
              <a:xfrm>
                <a:off x="3194" y="2617"/>
                <a:ext cx="4" cy="13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85" name="Line 973"/>
              <p:cNvSpPr>
                <a:spLocks noChangeShapeType="1"/>
              </p:cNvSpPr>
              <p:nvPr/>
            </p:nvSpPr>
            <p:spPr bwMode="auto">
              <a:xfrm>
                <a:off x="3194" y="2617"/>
                <a:ext cx="1" cy="1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86" name="Rectangle 974"/>
              <p:cNvSpPr>
                <a:spLocks noChangeArrowheads="1"/>
              </p:cNvSpPr>
              <p:nvPr/>
            </p:nvSpPr>
            <p:spPr bwMode="auto">
              <a:xfrm>
                <a:off x="3726" y="2617"/>
                <a:ext cx="3" cy="13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87" name="Line 975"/>
              <p:cNvSpPr>
                <a:spLocks noChangeShapeType="1"/>
              </p:cNvSpPr>
              <p:nvPr/>
            </p:nvSpPr>
            <p:spPr bwMode="auto">
              <a:xfrm>
                <a:off x="3726" y="2617"/>
                <a:ext cx="1" cy="1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88" name="Rectangle 976"/>
              <p:cNvSpPr>
                <a:spLocks noChangeArrowheads="1"/>
              </p:cNvSpPr>
              <p:nvPr/>
            </p:nvSpPr>
            <p:spPr bwMode="auto">
              <a:xfrm>
                <a:off x="4257" y="2617"/>
                <a:ext cx="4" cy="13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89" name="Line 977"/>
              <p:cNvSpPr>
                <a:spLocks noChangeShapeType="1"/>
              </p:cNvSpPr>
              <p:nvPr/>
            </p:nvSpPr>
            <p:spPr bwMode="auto">
              <a:xfrm>
                <a:off x="4257" y="2617"/>
                <a:ext cx="1" cy="1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90" name="Rectangle 978"/>
              <p:cNvSpPr>
                <a:spLocks noChangeArrowheads="1"/>
              </p:cNvSpPr>
              <p:nvPr/>
            </p:nvSpPr>
            <p:spPr bwMode="auto">
              <a:xfrm>
                <a:off x="4967" y="2617"/>
                <a:ext cx="4" cy="13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91" name="Line 979"/>
              <p:cNvSpPr>
                <a:spLocks noChangeShapeType="1"/>
              </p:cNvSpPr>
              <p:nvPr/>
            </p:nvSpPr>
            <p:spPr bwMode="auto">
              <a:xfrm>
                <a:off x="4967" y="2617"/>
                <a:ext cx="1" cy="1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92" name="Rectangle 980"/>
              <p:cNvSpPr>
                <a:spLocks noChangeArrowheads="1"/>
              </p:cNvSpPr>
              <p:nvPr/>
            </p:nvSpPr>
            <p:spPr bwMode="auto">
              <a:xfrm>
                <a:off x="-220" y="2759"/>
                <a:ext cx="12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500">
                    <a:solidFill>
                      <a:srgbClr val="000000"/>
                    </a:solidFill>
                    <a:ea typeface="華康楷書體W5" pitchFamily="65" charset="-120"/>
                  </a:rPr>
                  <a:t>10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693" name="Rectangle 981"/>
              <p:cNvSpPr>
                <a:spLocks noChangeArrowheads="1"/>
              </p:cNvSpPr>
              <p:nvPr/>
            </p:nvSpPr>
            <p:spPr bwMode="auto">
              <a:xfrm>
                <a:off x="-96" y="2759"/>
                <a:ext cx="3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5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694" name="Rectangle 982"/>
              <p:cNvSpPr>
                <a:spLocks noChangeArrowheads="1"/>
              </p:cNvSpPr>
              <p:nvPr/>
            </p:nvSpPr>
            <p:spPr bwMode="auto">
              <a:xfrm>
                <a:off x="113" y="2759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58,200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695" name="Rectangle 983"/>
              <p:cNvSpPr>
                <a:spLocks noChangeArrowheads="1"/>
              </p:cNvSpPr>
              <p:nvPr/>
            </p:nvSpPr>
            <p:spPr bwMode="auto">
              <a:xfrm>
                <a:off x="433" y="2759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696" name="Rectangle 984"/>
              <p:cNvSpPr>
                <a:spLocks noChangeArrowheads="1"/>
              </p:cNvSpPr>
              <p:nvPr/>
            </p:nvSpPr>
            <p:spPr bwMode="auto">
              <a:xfrm>
                <a:off x="645" y="2759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62,200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697" name="Rectangle 985"/>
              <p:cNvSpPr>
                <a:spLocks noChangeArrowheads="1"/>
              </p:cNvSpPr>
              <p:nvPr/>
            </p:nvSpPr>
            <p:spPr bwMode="auto">
              <a:xfrm>
                <a:off x="965" y="2759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698" name="Rectangle 986"/>
              <p:cNvSpPr>
                <a:spLocks noChangeArrowheads="1"/>
              </p:cNvSpPr>
              <p:nvPr/>
            </p:nvSpPr>
            <p:spPr bwMode="auto">
              <a:xfrm>
                <a:off x="1176" y="2759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66,600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699" name="Rectangle 987"/>
              <p:cNvSpPr>
                <a:spLocks noChangeArrowheads="1"/>
              </p:cNvSpPr>
              <p:nvPr/>
            </p:nvSpPr>
            <p:spPr bwMode="auto">
              <a:xfrm>
                <a:off x="1497" y="2759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700" name="Rectangle 988"/>
              <p:cNvSpPr>
                <a:spLocks noChangeArrowheads="1"/>
              </p:cNvSpPr>
              <p:nvPr/>
            </p:nvSpPr>
            <p:spPr bwMode="auto">
              <a:xfrm>
                <a:off x="1706" y="2759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71,300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701" name="Rectangle 989"/>
              <p:cNvSpPr>
                <a:spLocks noChangeArrowheads="1"/>
              </p:cNvSpPr>
              <p:nvPr/>
            </p:nvSpPr>
            <p:spPr bwMode="auto">
              <a:xfrm>
                <a:off x="2027" y="2759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702" name="Rectangle 990"/>
              <p:cNvSpPr>
                <a:spLocks noChangeArrowheads="1"/>
              </p:cNvSpPr>
              <p:nvPr/>
            </p:nvSpPr>
            <p:spPr bwMode="auto">
              <a:xfrm>
                <a:off x="2238" y="2759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76,300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703" name="Rectangle 991"/>
              <p:cNvSpPr>
                <a:spLocks noChangeArrowheads="1"/>
              </p:cNvSpPr>
              <p:nvPr/>
            </p:nvSpPr>
            <p:spPr bwMode="auto">
              <a:xfrm>
                <a:off x="2558" y="2759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704" name="Rectangle 992"/>
              <p:cNvSpPr>
                <a:spLocks noChangeArrowheads="1"/>
              </p:cNvSpPr>
              <p:nvPr/>
            </p:nvSpPr>
            <p:spPr bwMode="auto">
              <a:xfrm>
                <a:off x="2770" y="2759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81,600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705" name="Rectangle 993"/>
              <p:cNvSpPr>
                <a:spLocks noChangeArrowheads="1"/>
              </p:cNvSpPr>
              <p:nvPr/>
            </p:nvSpPr>
            <p:spPr bwMode="auto">
              <a:xfrm>
                <a:off x="3090" y="2759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706" name="Rectangle 994"/>
              <p:cNvSpPr>
                <a:spLocks noChangeArrowheads="1"/>
              </p:cNvSpPr>
              <p:nvPr/>
            </p:nvSpPr>
            <p:spPr bwMode="auto">
              <a:xfrm>
                <a:off x="3301" y="2759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87,300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707" name="Rectangle 995"/>
              <p:cNvSpPr>
                <a:spLocks noChangeArrowheads="1"/>
              </p:cNvSpPr>
              <p:nvPr/>
            </p:nvSpPr>
            <p:spPr bwMode="auto">
              <a:xfrm>
                <a:off x="3622" y="2759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708" name="Rectangle 996"/>
              <p:cNvSpPr>
                <a:spLocks noChangeArrowheads="1"/>
              </p:cNvSpPr>
              <p:nvPr/>
            </p:nvSpPr>
            <p:spPr bwMode="auto">
              <a:xfrm>
                <a:off x="3833" y="2759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93,400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709" name="Rectangle 997"/>
              <p:cNvSpPr>
                <a:spLocks noChangeArrowheads="1"/>
              </p:cNvSpPr>
              <p:nvPr/>
            </p:nvSpPr>
            <p:spPr bwMode="auto">
              <a:xfrm>
                <a:off x="4153" y="2759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710" name="Rectangle 998"/>
              <p:cNvSpPr>
                <a:spLocks noChangeArrowheads="1"/>
              </p:cNvSpPr>
              <p:nvPr/>
            </p:nvSpPr>
            <p:spPr bwMode="auto">
              <a:xfrm>
                <a:off x="4425" y="2759"/>
                <a:ext cx="364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100,100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711" name="Rectangle 999"/>
              <p:cNvSpPr>
                <a:spLocks noChangeArrowheads="1"/>
              </p:cNvSpPr>
              <p:nvPr/>
            </p:nvSpPr>
            <p:spPr bwMode="auto">
              <a:xfrm>
                <a:off x="4803" y="2759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712" name="Rectangle 1000"/>
              <p:cNvSpPr>
                <a:spLocks noChangeArrowheads="1"/>
              </p:cNvSpPr>
              <p:nvPr/>
            </p:nvSpPr>
            <p:spPr bwMode="auto">
              <a:xfrm>
                <a:off x="-324" y="2756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13" name="Line 1001"/>
              <p:cNvSpPr>
                <a:spLocks noChangeShapeType="1"/>
              </p:cNvSpPr>
              <p:nvPr/>
            </p:nvSpPr>
            <p:spPr bwMode="auto">
              <a:xfrm>
                <a:off x="-324" y="2756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14" name="Line 1002"/>
              <p:cNvSpPr>
                <a:spLocks noChangeShapeType="1"/>
              </p:cNvSpPr>
              <p:nvPr/>
            </p:nvSpPr>
            <p:spPr bwMode="auto">
              <a:xfrm>
                <a:off x="-324" y="2756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15" name="Rectangle 1003"/>
              <p:cNvSpPr>
                <a:spLocks noChangeArrowheads="1"/>
              </p:cNvSpPr>
              <p:nvPr/>
            </p:nvSpPr>
            <p:spPr bwMode="auto">
              <a:xfrm>
                <a:off x="-320" y="2756"/>
                <a:ext cx="326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16" name="Line 1004"/>
              <p:cNvSpPr>
                <a:spLocks noChangeShapeType="1"/>
              </p:cNvSpPr>
              <p:nvPr/>
            </p:nvSpPr>
            <p:spPr bwMode="auto">
              <a:xfrm>
                <a:off x="-320" y="2756"/>
                <a:ext cx="32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17" name="Rectangle 1005"/>
              <p:cNvSpPr>
                <a:spLocks noChangeArrowheads="1"/>
              </p:cNvSpPr>
              <p:nvPr/>
            </p:nvSpPr>
            <p:spPr bwMode="auto">
              <a:xfrm>
                <a:off x="6" y="2756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18" name="Line 1006"/>
              <p:cNvSpPr>
                <a:spLocks noChangeShapeType="1"/>
              </p:cNvSpPr>
              <p:nvPr/>
            </p:nvSpPr>
            <p:spPr bwMode="auto">
              <a:xfrm>
                <a:off x="6" y="2756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19" name="Line 1007"/>
              <p:cNvSpPr>
                <a:spLocks noChangeShapeType="1"/>
              </p:cNvSpPr>
              <p:nvPr/>
            </p:nvSpPr>
            <p:spPr bwMode="auto">
              <a:xfrm>
                <a:off x="6" y="2756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10" name="Group 1008"/>
            <p:cNvGrpSpPr>
              <a:grpSpLocks/>
            </p:cNvGrpSpPr>
            <p:nvPr/>
          </p:nvGrpSpPr>
          <p:grpSpPr bwMode="auto">
            <a:xfrm>
              <a:off x="357188" y="4630738"/>
              <a:ext cx="8405812" cy="690562"/>
              <a:chOff x="-324" y="2756"/>
              <a:chExt cx="5295" cy="435"/>
            </a:xfrm>
          </p:grpSpPr>
          <p:sp>
            <p:nvSpPr>
              <p:cNvPr id="320" name="Rectangle 1009"/>
              <p:cNvSpPr>
                <a:spLocks noChangeArrowheads="1"/>
              </p:cNvSpPr>
              <p:nvPr/>
            </p:nvSpPr>
            <p:spPr bwMode="auto">
              <a:xfrm>
                <a:off x="9" y="2756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1" name="Line 1010"/>
              <p:cNvSpPr>
                <a:spLocks noChangeShapeType="1"/>
              </p:cNvSpPr>
              <p:nvPr/>
            </p:nvSpPr>
            <p:spPr bwMode="auto">
              <a:xfrm>
                <a:off x="9" y="2756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2" name="Rectangle 1011"/>
              <p:cNvSpPr>
                <a:spLocks noChangeArrowheads="1"/>
              </p:cNvSpPr>
              <p:nvPr/>
            </p:nvSpPr>
            <p:spPr bwMode="auto">
              <a:xfrm>
                <a:off x="537" y="2756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3" name="Line 1012"/>
              <p:cNvSpPr>
                <a:spLocks noChangeShapeType="1"/>
              </p:cNvSpPr>
              <p:nvPr/>
            </p:nvSpPr>
            <p:spPr bwMode="auto">
              <a:xfrm>
                <a:off x="537" y="2756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4" name="Line 1013"/>
              <p:cNvSpPr>
                <a:spLocks noChangeShapeType="1"/>
              </p:cNvSpPr>
              <p:nvPr/>
            </p:nvSpPr>
            <p:spPr bwMode="auto">
              <a:xfrm>
                <a:off x="537" y="2756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5" name="Rectangle 1014"/>
              <p:cNvSpPr>
                <a:spLocks noChangeArrowheads="1"/>
              </p:cNvSpPr>
              <p:nvPr/>
            </p:nvSpPr>
            <p:spPr bwMode="auto">
              <a:xfrm>
                <a:off x="541" y="2756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6" name="Line 1015"/>
              <p:cNvSpPr>
                <a:spLocks noChangeShapeType="1"/>
              </p:cNvSpPr>
              <p:nvPr/>
            </p:nvSpPr>
            <p:spPr bwMode="auto">
              <a:xfrm>
                <a:off x="541" y="2756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" name="Rectangle 1016"/>
              <p:cNvSpPr>
                <a:spLocks noChangeArrowheads="1"/>
              </p:cNvSpPr>
              <p:nvPr/>
            </p:nvSpPr>
            <p:spPr bwMode="auto">
              <a:xfrm>
                <a:off x="1069" y="2756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" name="Line 1017"/>
              <p:cNvSpPr>
                <a:spLocks noChangeShapeType="1"/>
              </p:cNvSpPr>
              <p:nvPr/>
            </p:nvSpPr>
            <p:spPr bwMode="auto">
              <a:xfrm>
                <a:off x="1069" y="2756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" name="Line 1018"/>
              <p:cNvSpPr>
                <a:spLocks noChangeShapeType="1"/>
              </p:cNvSpPr>
              <p:nvPr/>
            </p:nvSpPr>
            <p:spPr bwMode="auto">
              <a:xfrm>
                <a:off x="1069" y="2756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0" name="Rectangle 1019"/>
              <p:cNvSpPr>
                <a:spLocks noChangeArrowheads="1"/>
              </p:cNvSpPr>
              <p:nvPr/>
            </p:nvSpPr>
            <p:spPr bwMode="auto">
              <a:xfrm>
                <a:off x="1073" y="2756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1" name="Line 1020"/>
              <p:cNvSpPr>
                <a:spLocks noChangeShapeType="1"/>
              </p:cNvSpPr>
              <p:nvPr/>
            </p:nvSpPr>
            <p:spPr bwMode="auto">
              <a:xfrm>
                <a:off x="1073" y="2756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2" name="Rectangle 1021"/>
              <p:cNvSpPr>
                <a:spLocks noChangeArrowheads="1"/>
              </p:cNvSpPr>
              <p:nvPr/>
            </p:nvSpPr>
            <p:spPr bwMode="auto">
              <a:xfrm>
                <a:off x="1601" y="2756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3" name="Line 1022"/>
              <p:cNvSpPr>
                <a:spLocks noChangeShapeType="1"/>
              </p:cNvSpPr>
              <p:nvPr/>
            </p:nvSpPr>
            <p:spPr bwMode="auto">
              <a:xfrm>
                <a:off x="1601" y="2756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4" name="Line 1023"/>
              <p:cNvSpPr>
                <a:spLocks noChangeShapeType="1"/>
              </p:cNvSpPr>
              <p:nvPr/>
            </p:nvSpPr>
            <p:spPr bwMode="auto">
              <a:xfrm>
                <a:off x="1601" y="2756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5" name="Rectangle 0"/>
              <p:cNvSpPr>
                <a:spLocks noChangeArrowheads="1"/>
              </p:cNvSpPr>
              <p:nvPr/>
            </p:nvSpPr>
            <p:spPr bwMode="auto">
              <a:xfrm>
                <a:off x="1604" y="2756"/>
                <a:ext cx="526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6" name="Line 1"/>
              <p:cNvSpPr>
                <a:spLocks noChangeShapeType="1"/>
              </p:cNvSpPr>
              <p:nvPr/>
            </p:nvSpPr>
            <p:spPr bwMode="auto">
              <a:xfrm>
                <a:off x="1604" y="2756"/>
                <a:ext cx="52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7" name="Rectangle 2"/>
              <p:cNvSpPr>
                <a:spLocks noChangeArrowheads="1"/>
              </p:cNvSpPr>
              <p:nvPr/>
            </p:nvSpPr>
            <p:spPr bwMode="auto">
              <a:xfrm>
                <a:off x="2130" y="2756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8" name="Line 3"/>
              <p:cNvSpPr>
                <a:spLocks noChangeShapeType="1"/>
              </p:cNvSpPr>
              <p:nvPr/>
            </p:nvSpPr>
            <p:spPr bwMode="auto">
              <a:xfrm>
                <a:off x="2130" y="2756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9" name="Line 4"/>
              <p:cNvSpPr>
                <a:spLocks noChangeShapeType="1"/>
              </p:cNvSpPr>
              <p:nvPr/>
            </p:nvSpPr>
            <p:spPr bwMode="auto">
              <a:xfrm>
                <a:off x="2130" y="2756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40" name="Rectangle 5"/>
              <p:cNvSpPr>
                <a:spLocks noChangeArrowheads="1"/>
              </p:cNvSpPr>
              <p:nvPr/>
            </p:nvSpPr>
            <p:spPr bwMode="auto">
              <a:xfrm>
                <a:off x="2134" y="2756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41" name="Line 6"/>
              <p:cNvSpPr>
                <a:spLocks noChangeShapeType="1"/>
              </p:cNvSpPr>
              <p:nvPr/>
            </p:nvSpPr>
            <p:spPr bwMode="auto">
              <a:xfrm>
                <a:off x="2134" y="2756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42" name="Rectangle 7"/>
              <p:cNvSpPr>
                <a:spLocks noChangeArrowheads="1"/>
              </p:cNvSpPr>
              <p:nvPr/>
            </p:nvSpPr>
            <p:spPr bwMode="auto">
              <a:xfrm>
                <a:off x="2662" y="2756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43" name="Line 8"/>
              <p:cNvSpPr>
                <a:spLocks noChangeShapeType="1"/>
              </p:cNvSpPr>
              <p:nvPr/>
            </p:nvSpPr>
            <p:spPr bwMode="auto">
              <a:xfrm>
                <a:off x="2662" y="2756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44" name="Line 9"/>
              <p:cNvSpPr>
                <a:spLocks noChangeShapeType="1"/>
              </p:cNvSpPr>
              <p:nvPr/>
            </p:nvSpPr>
            <p:spPr bwMode="auto">
              <a:xfrm>
                <a:off x="2662" y="2756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45" name="Rectangle 10"/>
              <p:cNvSpPr>
                <a:spLocks noChangeArrowheads="1"/>
              </p:cNvSpPr>
              <p:nvPr/>
            </p:nvSpPr>
            <p:spPr bwMode="auto">
              <a:xfrm>
                <a:off x="2666" y="2756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46" name="Line 11"/>
              <p:cNvSpPr>
                <a:spLocks noChangeShapeType="1"/>
              </p:cNvSpPr>
              <p:nvPr/>
            </p:nvSpPr>
            <p:spPr bwMode="auto">
              <a:xfrm>
                <a:off x="2666" y="2756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47" name="Rectangle 12"/>
              <p:cNvSpPr>
                <a:spLocks noChangeArrowheads="1"/>
              </p:cNvSpPr>
              <p:nvPr/>
            </p:nvSpPr>
            <p:spPr bwMode="auto">
              <a:xfrm>
                <a:off x="3194" y="2756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48" name="Line 13"/>
              <p:cNvSpPr>
                <a:spLocks noChangeShapeType="1"/>
              </p:cNvSpPr>
              <p:nvPr/>
            </p:nvSpPr>
            <p:spPr bwMode="auto">
              <a:xfrm>
                <a:off x="3194" y="2756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49" name="Line 14"/>
              <p:cNvSpPr>
                <a:spLocks noChangeShapeType="1"/>
              </p:cNvSpPr>
              <p:nvPr/>
            </p:nvSpPr>
            <p:spPr bwMode="auto">
              <a:xfrm>
                <a:off x="3194" y="2756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50" name="Rectangle 15"/>
              <p:cNvSpPr>
                <a:spLocks noChangeArrowheads="1"/>
              </p:cNvSpPr>
              <p:nvPr/>
            </p:nvSpPr>
            <p:spPr bwMode="auto">
              <a:xfrm>
                <a:off x="3198" y="2756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51" name="Line 16"/>
              <p:cNvSpPr>
                <a:spLocks noChangeShapeType="1"/>
              </p:cNvSpPr>
              <p:nvPr/>
            </p:nvSpPr>
            <p:spPr bwMode="auto">
              <a:xfrm>
                <a:off x="3198" y="2756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52" name="Rectangle 17"/>
              <p:cNvSpPr>
                <a:spLocks noChangeArrowheads="1"/>
              </p:cNvSpPr>
              <p:nvPr/>
            </p:nvSpPr>
            <p:spPr bwMode="auto">
              <a:xfrm>
                <a:off x="3726" y="2756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53" name="Line 18"/>
              <p:cNvSpPr>
                <a:spLocks noChangeShapeType="1"/>
              </p:cNvSpPr>
              <p:nvPr/>
            </p:nvSpPr>
            <p:spPr bwMode="auto">
              <a:xfrm>
                <a:off x="3726" y="2756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54" name="Line 19"/>
              <p:cNvSpPr>
                <a:spLocks noChangeShapeType="1"/>
              </p:cNvSpPr>
              <p:nvPr/>
            </p:nvSpPr>
            <p:spPr bwMode="auto">
              <a:xfrm>
                <a:off x="3726" y="2756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55" name="Rectangle 20"/>
              <p:cNvSpPr>
                <a:spLocks noChangeArrowheads="1"/>
              </p:cNvSpPr>
              <p:nvPr/>
            </p:nvSpPr>
            <p:spPr bwMode="auto">
              <a:xfrm>
                <a:off x="3729" y="2756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56" name="Line 21"/>
              <p:cNvSpPr>
                <a:spLocks noChangeShapeType="1"/>
              </p:cNvSpPr>
              <p:nvPr/>
            </p:nvSpPr>
            <p:spPr bwMode="auto">
              <a:xfrm>
                <a:off x="3729" y="2756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57" name="Rectangle 22"/>
              <p:cNvSpPr>
                <a:spLocks noChangeArrowheads="1"/>
              </p:cNvSpPr>
              <p:nvPr/>
            </p:nvSpPr>
            <p:spPr bwMode="auto">
              <a:xfrm>
                <a:off x="4257" y="2756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58" name="Line 23"/>
              <p:cNvSpPr>
                <a:spLocks noChangeShapeType="1"/>
              </p:cNvSpPr>
              <p:nvPr/>
            </p:nvSpPr>
            <p:spPr bwMode="auto">
              <a:xfrm>
                <a:off x="4257" y="2756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59" name="Line 24"/>
              <p:cNvSpPr>
                <a:spLocks noChangeShapeType="1"/>
              </p:cNvSpPr>
              <p:nvPr/>
            </p:nvSpPr>
            <p:spPr bwMode="auto">
              <a:xfrm>
                <a:off x="4257" y="2756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60" name="Rectangle 25"/>
              <p:cNvSpPr>
                <a:spLocks noChangeArrowheads="1"/>
              </p:cNvSpPr>
              <p:nvPr/>
            </p:nvSpPr>
            <p:spPr bwMode="auto">
              <a:xfrm>
                <a:off x="4261" y="2756"/>
                <a:ext cx="706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61" name="Line 26"/>
              <p:cNvSpPr>
                <a:spLocks noChangeShapeType="1"/>
              </p:cNvSpPr>
              <p:nvPr/>
            </p:nvSpPr>
            <p:spPr bwMode="auto">
              <a:xfrm>
                <a:off x="4261" y="2756"/>
                <a:ext cx="70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62" name="Rectangle 27"/>
              <p:cNvSpPr>
                <a:spLocks noChangeArrowheads="1"/>
              </p:cNvSpPr>
              <p:nvPr/>
            </p:nvSpPr>
            <p:spPr bwMode="auto">
              <a:xfrm>
                <a:off x="4967" y="2756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63" name="Line 28"/>
              <p:cNvSpPr>
                <a:spLocks noChangeShapeType="1"/>
              </p:cNvSpPr>
              <p:nvPr/>
            </p:nvSpPr>
            <p:spPr bwMode="auto">
              <a:xfrm>
                <a:off x="4967" y="2756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64" name="Line 29"/>
              <p:cNvSpPr>
                <a:spLocks noChangeShapeType="1"/>
              </p:cNvSpPr>
              <p:nvPr/>
            </p:nvSpPr>
            <p:spPr bwMode="auto">
              <a:xfrm>
                <a:off x="4967" y="2756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65" name="Rectangle 30"/>
              <p:cNvSpPr>
                <a:spLocks noChangeArrowheads="1"/>
              </p:cNvSpPr>
              <p:nvPr/>
            </p:nvSpPr>
            <p:spPr bwMode="auto">
              <a:xfrm>
                <a:off x="-324" y="2759"/>
                <a:ext cx="4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66" name="Line 31"/>
              <p:cNvSpPr>
                <a:spLocks noChangeShapeType="1"/>
              </p:cNvSpPr>
              <p:nvPr/>
            </p:nvSpPr>
            <p:spPr bwMode="auto">
              <a:xfrm>
                <a:off x="-324" y="2759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67" name="Rectangle 32"/>
              <p:cNvSpPr>
                <a:spLocks noChangeArrowheads="1"/>
              </p:cNvSpPr>
              <p:nvPr/>
            </p:nvSpPr>
            <p:spPr bwMode="auto">
              <a:xfrm>
                <a:off x="6" y="2759"/>
                <a:ext cx="3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68" name="Line 33"/>
              <p:cNvSpPr>
                <a:spLocks noChangeShapeType="1"/>
              </p:cNvSpPr>
              <p:nvPr/>
            </p:nvSpPr>
            <p:spPr bwMode="auto">
              <a:xfrm>
                <a:off x="6" y="2759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69" name="Rectangle 34"/>
              <p:cNvSpPr>
                <a:spLocks noChangeArrowheads="1"/>
              </p:cNvSpPr>
              <p:nvPr/>
            </p:nvSpPr>
            <p:spPr bwMode="auto">
              <a:xfrm>
                <a:off x="537" y="2759"/>
                <a:ext cx="4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70" name="Line 35"/>
              <p:cNvSpPr>
                <a:spLocks noChangeShapeType="1"/>
              </p:cNvSpPr>
              <p:nvPr/>
            </p:nvSpPr>
            <p:spPr bwMode="auto">
              <a:xfrm>
                <a:off x="537" y="2759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71" name="Rectangle 36"/>
              <p:cNvSpPr>
                <a:spLocks noChangeArrowheads="1"/>
              </p:cNvSpPr>
              <p:nvPr/>
            </p:nvSpPr>
            <p:spPr bwMode="auto">
              <a:xfrm>
                <a:off x="1069" y="2759"/>
                <a:ext cx="4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72" name="Line 37"/>
              <p:cNvSpPr>
                <a:spLocks noChangeShapeType="1"/>
              </p:cNvSpPr>
              <p:nvPr/>
            </p:nvSpPr>
            <p:spPr bwMode="auto">
              <a:xfrm>
                <a:off x="1069" y="2759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73" name="Rectangle 38"/>
              <p:cNvSpPr>
                <a:spLocks noChangeArrowheads="1"/>
              </p:cNvSpPr>
              <p:nvPr/>
            </p:nvSpPr>
            <p:spPr bwMode="auto">
              <a:xfrm>
                <a:off x="1601" y="2759"/>
                <a:ext cx="3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74" name="Line 39"/>
              <p:cNvSpPr>
                <a:spLocks noChangeShapeType="1"/>
              </p:cNvSpPr>
              <p:nvPr/>
            </p:nvSpPr>
            <p:spPr bwMode="auto">
              <a:xfrm>
                <a:off x="1601" y="2759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75" name="Rectangle 40"/>
              <p:cNvSpPr>
                <a:spLocks noChangeArrowheads="1"/>
              </p:cNvSpPr>
              <p:nvPr/>
            </p:nvSpPr>
            <p:spPr bwMode="auto">
              <a:xfrm>
                <a:off x="2130" y="2759"/>
                <a:ext cx="4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76" name="Line 41"/>
              <p:cNvSpPr>
                <a:spLocks noChangeShapeType="1"/>
              </p:cNvSpPr>
              <p:nvPr/>
            </p:nvSpPr>
            <p:spPr bwMode="auto">
              <a:xfrm>
                <a:off x="2130" y="2759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77" name="Rectangle 42"/>
              <p:cNvSpPr>
                <a:spLocks noChangeArrowheads="1"/>
              </p:cNvSpPr>
              <p:nvPr/>
            </p:nvSpPr>
            <p:spPr bwMode="auto">
              <a:xfrm>
                <a:off x="2662" y="2759"/>
                <a:ext cx="4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78" name="Line 43"/>
              <p:cNvSpPr>
                <a:spLocks noChangeShapeType="1"/>
              </p:cNvSpPr>
              <p:nvPr/>
            </p:nvSpPr>
            <p:spPr bwMode="auto">
              <a:xfrm>
                <a:off x="2662" y="2759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79" name="Rectangle 44"/>
              <p:cNvSpPr>
                <a:spLocks noChangeArrowheads="1"/>
              </p:cNvSpPr>
              <p:nvPr/>
            </p:nvSpPr>
            <p:spPr bwMode="auto">
              <a:xfrm>
                <a:off x="3194" y="2759"/>
                <a:ext cx="4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80" name="Line 45"/>
              <p:cNvSpPr>
                <a:spLocks noChangeShapeType="1"/>
              </p:cNvSpPr>
              <p:nvPr/>
            </p:nvSpPr>
            <p:spPr bwMode="auto">
              <a:xfrm>
                <a:off x="3194" y="2759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81" name="Rectangle 46"/>
              <p:cNvSpPr>
                <a:spLocks noChangeArrowheads="1"/>
              </p:cNvSpPr>
              <p:nvPr/>
            </p:nvSpPr>
            <p:spPr bwMode="auto">
              <a:xfrm>
                <a:off x="3726" y="2759"/>
                <a:ext cx="3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82" name="Line 47"/>
              <p:cNvSpPr>
                <a:spLocks noChangeShapeType="1"/>
              </p:cNvSpPr>
              <p:nvPr/>
            </p:nvSpPr>
            <p:spPr bwMode="auto">
              <a:xfrm>
                <a:off x="3726" y="2759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83" name="Rectangle 48"/>
              <p:cNvSpPr>
                <a:spLocks noChangeArrowheads="1"/>
              </p:cNvSpPr>
              <p:nvPr/>
            </p:nvSpPr>
            <p:spPr bwMode="auto">
              <a:xfrm>
                <a:off x="4257" y="2759"/>
                <a:ext cx="4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84" name="Line 49"/>
              <p:cNvSpPr>
                <a:spLocks noChangeShapeType="1"/>
              </p:cNvSpPr>
              <p:nvPr/>
            </p:nvSpPr>
            <p:spPr bwMode="auto">
              <a:xfrm>
                <a:off x="4257" y="2759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85" name="Rectangle 50"/>
              <p:cNvSpPr>
                <a:spLocks noChangeArrowheads="1"/>
              </p:cNvSpPr>
              <p:nvPr/>
            </p:nvSpPr>
            <p:spPr bwMode="auto">
              <a:xfrm>
                <a:off x="4967" y="2759"/>
                <a:ext cx="4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86" name="Line 51"/>
              <p:cNvSpPr>
                <a:spLocks noChangeShapeType="1"/>
              </p:cNvSpPr>
              <p:nvPr/>
            </p:nvSpPr>
            <p:spPr bwMode="auto">
              <a:xfrm>
                <a:off x="4967" y="2759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87" name="Rectangle 52"/>
              <p:cNvSpPr>
                <a:spLocks noChangeArrowheads="1"/>
              </p:cNvSpPr>
              <p:nvPr/>
            </p:nvSpPr>
            <p:spPr bwMode="auto">
              <a:xfrm>
                <a:off x="-218" y="2903"/>
                <a:ext cx="12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500">
                    <a:solidFill>
                      <a:srgbClr val="000000"/>
                    </a:solidFill>
                    <a:ea typeface="華康楷書體W5" pitchFamily="65" charset="-120"/>
                  </a:rPr>
                  <a:t>11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388" name="Rectangle 53"/>
              <p:cNvSpPr>
                <a:spLocks noChangeArrowheads="1"/>
              </p:cNvSpPr>
              <p:nvPr/>
            </p:nvSpPr>
            <p:spPr bwMode="auto">
              <a:xfrm>
                <a:off x="-98" y="2903"/>
                <a:ext cx="3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5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389" name="Rectangle 54"/>
              <p:cNvSpPr>
                <a:spLocks noChangeArrowheads="1"/>
              </p:cNvSpPr>
              <p:nvPr/>
            </p:nvSpPr>
            <p:spPr bwMode="auto">
              <a:xfrm>
                <a:off x="113" y="2903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66,900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390" name="Rectangle 55"/>
              <p:cNvSpPr>
                <a:spLocks noChangeArrowheads="1"/>
              </p:cNvSpPr>
              <p:nvPr/>
            </p:nvSpPr>
            <p:spPr bwMode="auto">
              <a:xfrm>
                <a:off x="433" y="2903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391" name="Rectangle 56"/>
              <p:cNvSpPr>
                <a:spLocks noChangeArrowheads="1"/>
              </p:cNvSpPr>
              <p:nvPr/>
            </p:nvSpPr>
            <p:spPr bwMode="auto">
              <a:xfrm>
                <a:off x="645" y="2903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71,600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392" name="Rectangle 57"/>
              <p:cNvSpPr>
                <a:spLocks noChangeArrowheads="1"/>
              </p:cNvSpPr>
              <p:nvPr/>
            </p:nvSpPr>
            <p:spPr bwMode="auto">
              <a:xfrm>
                <a:off x="965" y="2903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393" name="Rectangle 58"/>
              <p:cNvSpPr>
                <a:spLocks noChangeArrowheads="1"/>
              </p:cNvSpPr>
              <p:nvPr/>
            </p:nvSpPr>
            <p:spPr bwMode="auto">
              <a:xfrm>
                <a:off x="1176" y="2903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76,600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394" name="Rectangle 59"/>
              <p:cNvSpPr>
                <a:spLocks noChangeArrowheads="1"/>
              </p:cNvSpPr>
              <p:nvPr/>
            </p:nvSpPr>
            <p:spPr bwMode="auto">
              <a:xfrm>
                <a:off x="1497" y="2903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395" name="Rectangle 60"/>
              <p:cNvSpPr>
                <a:spLocks noChangeArrowheads="1"/>
              </p:cNvSpPr>
              <p:nvPr/>
            </p:nvSpPr>
            <p:spPr bwMode="auto">
              <a:xfrm>
                <a:off x="1706" y="2903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82,000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396" name="Rectangle 61"/>
              <p:cNvSpPr>
                <a:spLocks noChangeArrowheads="1"/>
              </p:cNvSpPr>
              <p:nvPr/>
            </p:nvSpPr>
            <p:spPr bwMode="auto">
              <a:xfrm>
                <a:off x="2027" y="2903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397" name="Rectangle 62"/>
              <p:cNvSpPr>
                <a:spLocks noChangeArrowheads="1"/>
              </p:cNvSpPr>
              <p:nvPr/>
            </p:nvSpPr>
            <p:spPr bwMode="auto">
              <a:xfrm>
                <a:off x="2238" y="2903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87,700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398" name="Rectangle 63"/>
              <p:cNvSpPr>
                <a:spLocks noChangeArrowheads="1"/>
              </p:cNvSpPr>
              <p:nvPr/>
            </p:nvSpPr>
            <p:spPr bwMode="auto">
              <a:xfrm>
                <a:off x="2558" y="2903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399" name="Rectangle 64"/>
              <p:cNvSpPr>
                <a:spLocks noChangeArrowheads="1"/>
              </p:cNvSpPr>
              <p:nvPr/>
            </p:nvSpPr>
            <p:spPr bwMode="auto">
              <a:xfrm>
                <a:off x="2770" y="2903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93,900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400" name="Rectangle 65"/>
              <p:cNvSpPr>
                <a:spLocks noChangeArrowheads="1"/>
              </p:cNvSpPr>
              <p:nvPr/>
            </p:nvSpPr>
            <p:spPr bwMode="auto">
              <a:xfrm>
                <a:off x="3090" y="2903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401" name="Rectangle 66"/>
              <p:cNvSpPr>
                <a:spLocks noChangeArrowheads="1"/>
              </p:cNvSpPr>
              <p:nvPr/>
            </p:nvSpPr>
            <p:spPr bwMode="auto">
              <a:xfrm>
                <a:off x="3272" y="2903"/>
                <a:ext cx="364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100,400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402" name="Rectangle 67"/>
              <p:cNvSpPr>
                <a:spLocks noChangeArrowheads="1"/>
              </p:cNvSpPr>
              <p:nvPr/>
            </p:nvSpPr>
            <p:spPr bwMode="auto">
              <a:xfrm>
                <a:off x="3651" y="2903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403" name="Rectangle 68"/>
              <p:cNvSpPr>
                <a:spLocks noChangeArrowheads="1"/>
              </p:cNvSpPr>
              <p:nvPr/>
            </p:nvSpPr>
            <p:spPr bwMode="auto">
              <a:xfrm>
                <a:off x="3833" y="2903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10,700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404" name="Rectangle 69"/>
              <p:cNvSpPr>
                <a:spLocks noChangeArrowheads="1"/>
              </p:cNvSpPr>
              <p:nvPr/>
            </p:nvSpPr>
            <p:spPr bwMode="auto">
              <a:xfrm>
                <a:off x="4153" y="2903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405" name="Rectangle 70"/>
              <p:cNvSpPr>
                <a:spLocks noChangeArrowheads="1"/>
              </p:cNvSpPr>
              <p:nvPr/>
            </p:nvSpPr>
            <p:spPr bwMode="auto">
              <a:xfrm>
                <a:off x="4427" y="2903"/>
                <a:ext cx="364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115,000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406" name="Rectangle 71"/>
              <p:cNvSpPr>
                <a:spLocks noChangeArrowheads="1"/>
              </p:cNvSpPr>
              <p:nvPr/>
            </p:nvSpPr>
            <p:spPr bwMode="auto">
              <a:xfrm>
                <a:off x="4802" y="2903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407" name="Rectangle 72"/>
              <p:cNvSpPr>
                <a:spLocks noChangeArrowheads="1"/>
              </p:cNvSpPr>
              <p:nvPr/>
            </p:nvSpPr>
            <p:spPr bwMode="auto">
              <a:xfrm>
                <a:off x="-324" y="2900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08" name="Line 73"/>
              <p:cNvSpPr>
                <a:spLocks noChangeShapeType="1"/>
              </p:cNvSpPr>
              <p:nvPr/>
            </p:nvSpPr>
            <p:spPr bwMode="auto">
              <a:xfrm>
                <a:off x="-324" y="2900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09" name="Line 74"/>
              <p:cNvSpPr>
                <a:spLocks noChangeShapeType="1"/>
              </p:cNvSpPr>
              <p:nvPr/>
            </p:nvSpPr>
            <p:spPr bwMode="auto">
              <a:xfrm>
                <a:off x="-324" y="290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10" name="Rectangle 75"/>
              <p:cNvSpPr>
                <a:spLocks noChangeArrowheads="1"/>
              </p:cNvSpPr>
              <p:nvPr/>
            </p:nvSpPr>
            <p:spPr bwMode="auto">
              <a:xfrm>
                <a:off x="-320" y="2900"/>
                <a:ext cx="326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11" name="Line 76"/>
              <p:cNvSpPr>
                <a:spLocks noChangeShapeType="1"/>
              </p:cNvSpPr>
              <p:nvPr/>
            </p:nvSpPr>
            <p:spPr bwMode="auto">
              <a:xfrm>
                <a:off x="-320" y="2900"/>
                <a:ext cx="32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12" name="Rectangle 77"/>
              <p:cNvSpPr>
                <a:spLocks noChangeArrowheads="1"/>
              </p:cNvSpPr>
              <p:nvPr/>
            </p:nvSpPr>
            <p:spPr bwMode="auto">
              <a:xfrm>
                <a:off x="6" y="2900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13" name="Line 78"/>
              <p:cNvSpPr>
                <a:spLocks noChangeShapeType="1"/>
              </p:cNvSpPr>
              <p:nvPr/>
            </p:nvSpPr>
            <p:spPr bwMode="auto">
              <a:xfrm>
                <a:off x="6" y="2900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14" name="Line 79"/>
              <p:cNvSpPr>
                <a:spLocks noChangeShapeType="1"/>
              </p:cNvSpPr>
              <p:nvPr/>
            </p:nvSpPr>
            <p:spPr bwMode="auto">
              <a:xfrm>
                <a:off x="6" y="290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15" name="Rectangle 80"/>
              <p:cNvSpPr>
                <a:spLocks noChangeArrowheads="1"/>
              </p:cNvSpPr>
              <p:nvPr/>
            </p:nvSpPr>
            <p:spPr bwMode="auto">
              <a:xfrm>
                <a:off x="9" y="2900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16" name="Line 81"/>
              <p:cNvSpPr>
                <a:spLocks noChangeShapeType="1"/>
              </p:cNvSpPr>
              <p:nvPr/>
            </p:nvSpPr>
            <p:spPr bwMode="auto">
              <a:xfrm>
                <a:off x="9" y="2900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17" name="Rectangle 82"/>
              <p:cNvSpPr>
                <a:spLocks noChangeArrowheads="1"/>
              </p:cNvSpPr>
              <p:nvPr/>
            </p:nvSpPr>
            <p:spPr bwMode="auto">
              <a:xfrm>
                <a:off x="537" y="2900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18" name="Line 83"/>
              <p:cNvSpPr>
                <a:spLocks noChangeShapeType="1"/>
              </p:cNvSpPr>
              <p:nvPr/>
            </p:nvSpPr>
            <p:spPr bwMode="auto">
              <a:xfrm>
                <a:off x="537" y="2900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19" name="Line 84"/>
              <p:cNvSpPr>
                <a:spLocks noChangeShapeType="1"/>
              </p:cNvSpPr>
              <p:nvPr/>
            </p:nvSpPr>
            <p:spPr bwMode="auto">
              <a:xfrm>
                <a:off x="537" y="290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20" name="Rectangle 85"/>
              <p:cNvSpPr>
                <a:spLocks noChangeArrowheads="1"/>
              </p:cNvSpPr>
              <p:nvPr/>
            </p:nvSpPr>
            <p:spPr bwMode="auto">
              <a:xfrm>
                <a:off x="541" y="2900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21" name="Line 86"/>
              <p:cNvSpPr>
                <a:spLocks noChangeShapeType="1"/>
              </p:cNvSpPr>
              <p:nvPr/>
            </p:nvSpPr>
            <p:spPr bwMode="auto">
              <a:xfrm>
                <a:off x="541" y="2900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22" name="Rectangle 87"/>
              <p:cNvSpPr>
                <a:spLocks noChangeArrowheads="1"/>
              </p:cNvSpPr>
              <p:nvPr/>
            </p:nvSpPr>
            <p:spPr bwMode="auto">
              <a:xfrm>
                <a:off x="1069" y="2900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23" name="Line 88"/>
              <p:cNvSpPr>
                <a:spLocks noChangeShapeType="1"/>
              </p:cNvSpPr>
              <p:nvPr/>
            </p:nvSpPr>
            <p:spPr bwMode="auto">
              <a:xfrm>
                <a:off x="1069" y="2900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24" name="Line 89"/>
              <p:cNvSpPr>
                <a:spLocks noChangeShapeType="1"/>
              </p:cNvSpPr>
              <p:nvPr/>
            </p:nvSpPr>
            <p:spPr bwMode="auto">
              <a:xfrm>
                <a:off x="1069" y="290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25" name="Rectangle 90"/>
              <p:cNvSpPr>
                <a:spLocks noChangeArrowheads="1"/>
              </p:cNvSpPr>
              <p:nvPr/>
            </p:nvSpPr>
            <p:spPr bwMode="auto">
              <a:xfrm>
                <a:off x="1073" y="2900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26" name="Line 91"/>
              <p:cNvSpPr>
                <a:spLocks noChangeShapeType="1"/>
              </p:cNvSpPr>
              <p:nvPr/>
            </p:nvSpPr>
            <p:spPr bwMode="auto">
              <a:xfrm>
                <a:off x="1073" y="2900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27" name="Rectangle 92"/>
              <p:cNvSpPr>
                <a:spLocks noChangeArrowheads="1"/>
              </p:cNvSpPr>
              <p:nvPr/>
            </p:nvSpPr>
            <p:spPr bwMode="auto">
              <a:xfrm>
                <a:off x="1601" y="2900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28" name="Line 93"/>
              <p:cNvSpPr>
                <a:spLocks noChangeShapeType="1"/>
              </p:cNvSpPr>
              <p:nvPr/>
            </p:nvSpPr>
            <p:spPr bwMode="auto">
              <a:xfrm>
                <a:off x="1601" y="2900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29" name="Line 94"/>
              <p:cNvSpPr>
                <a:spLocks noChangeShapeType="1"/>
              </p:cNvSpPr>
              <p:nvPr/>
            </p:nvSpPr>
            <p:spPr bwMode="auto">
              <a:xfrm>
                <a:off x="1601" y="290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30" name="Rectangle 95"/>
              <p:cNvSpPr>
                <a:spLocks noChangeArrowheads="1"/>
              </p:cNvSpPr>
              <p:nvPr/>
            </p:nvSpPr>
            <p:spPr bwMode="auto">
              <a:xfrm>
                <a:off x="1604" y="2900"/>
                <a:ext cx="526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31" name="Line 96"/>
              <p:cNvSpPr>
                <a:spLocks noChangeShapeType="1"/>
              </p:cNvSpPr>
              <p:nvPr/>
            </p:nvSpPr>
            <p:spPr bwMode="auto">
              <a:xfrm>
                <a:off x="1604" y="2900"/>
                <a:ext cx="52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32" name="Rectangle 97"/>
              <p:cNvSpPr>
                <a:spLocks noChangeArrowheads="1"/>
              </p:cNvSpPr>
              <p:nvPr/>
            </p:nvSpPr>
            <p:spPr bwMode="auto">
              <a:xfrm>
                <a:off x="2130" y="2900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33" name="Line 98"/>
              <p:cNvSpPr>
                <a:spLocks noChangeShapeType="1"/>
              </p:cNvSpPr>
              <p:nvPr/>
            </p:nvSpPr>
            <p:spPr bwMode="auto">
              <a:xfrm>
                <a:off x="2130" y="2900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34" name="Line 99"/>
              <p:cNvSpPr>
                <a:spLocks noChangeShapeType="1"/>
              </p:cNvSpPr>
              <p:nvPr/>
            </p:nvSpPr>
            <p:spPr bwMode="auto">
              <a:xfrm>
                <a:off x="2130" y="290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35" name="Rectangle 100"/>
              <p:cNvSpPr>
                <a:spLocks noChangeArrowheads="1"/>
              </p:cNvSpPr>
              <p:nvPr/>
            </p:nvSpPr>
            <p:spPr bwMode="auto">
              <a:xfrm>
                <a:off x="2134" y="2900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36" name="Line 101"/>
              <p:cNvSpPr>
                <a:spLocks noChangeShapeType="1"/>
              </p:cNvSpPr>
              <p:nvPr/>
            </p:nvSpPr>
            <p:spPr bwMode="auto">
              <a:xfrm>
                <a:off x="2134" y="2900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37" name="Rectangle 102"/>
              <p:cNvSpPr>
                <a:spLocks noChangeArrowheads="1"/>
              </p:cNvSpPr>
              <p:nvPr/>
            </p:nvSpPr>
            <p:spPr bwMode="auto">
              <a:xfrm>
                <a:off x="2662" y="2900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38" name="Line 103"/>
              <p:cNvSpPr>
                <a:spLocks noChangeShapeType="1"/>
              </p:cNvSpPr>
              <p:nvPr/>
            </p:nvSpPr>
            <p:spPr bwMode="auto">
              <a:xfrm>
                <a:off x="2662" y="2900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39" name="Line 104"/>
              <p:cNvSpPr>
                <a:spLocks noChangeShapeType="1"/>
              </p:cNvSpPr>
              <p:nvPr/>
            </p:nvSpPr>
            <p:spPr bwMode="auto">
              <a:xfrm>
                <a:off x="2662" y="290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40" name="Rectangle 105"/>
              <p:cNvSpPr>
                <a:spLocks noChangeArrowheads="1"/>
              </p:cNvSpPr>
              <p:nvPr/>
            </p:nvSpPr>
            <p:spPr bwMode="auto">
              <a:xfrm>
                <a:off x="2666" y="2900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41" name="Line 106"/>
              <p:cNvSpPr>
                <a:spLocks noChangeShapeType="1"/>
              </p:cNvSpPr>
              <p:nvPr/>
            </p:nvSpPr>
            <p:spPr bwMode="auto">
              <a:xfrm>
                <a:off x="2666" y="2900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42" name="Rectangle 107"/>
              <p:cNvSpPr>
                <a:spLocks noChangeArrowheads="1"/>
              </p:cNvSpPr>
              <p:nvPr/>
            </p:nvSpPr>
            <p:spPr bwMode="auto">
              <a:xfrm>
                <a:off x="3194" y="2900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43" name="Line 108"/>
              <p:cNvSpPr>
                <a:spLocks noChangeShapeType="1"/>
              </p:cNvSpPr>
              <p:nvPr/>
            </p:nvSpPr>
            <p:spPr bwMode="auto">
              <a:xfrm>
                <a:off x="3194" y="2900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44" name="Line 109"/>
              <p:cNvSpPr>
                <a:spLocks noChangeShapeType="1"/>
              </p:cNvSpPr>
              <p:nvPr/>
            </p:nvSpPr>
            <p:spPr bwMode="auto">
              <a:xfrm>
                <a:off x="3194" y="290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45" name="Rectangle 110"/>
              <p:cNvSpPr>
                <a:spLocks noChangeArrowheads="1"/>
              </p:cNvSpPr>
              <p:nvPr/>
            </p:nvSpPr>
            <p:spPr bwMode="auto">
              <a:xfrm>
                <a:off x="3198" y="2900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46" name="Line 111"/>
              <p:cNvSpPr>
                <a:spLocks noChangeShapeType="1"/>
              </p:cNvSpPr>
              <p:nvPr/>
            </p:nvSpPr>
            <p:spPr bwMode="auto">
              <a:xfrm>
                <a:off x="3198" y="2900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47" name="Rectangle 112"/>
              <p:cNvSpPr>
                <a:spLocks noChangeArrowheads="1"/>
              </p:cNvSpPr>
              <p:nvPr/>
            </p:nvSpPr>
            <p:spPr bwMode="auto">
              <a:xfrm>
                <a:off x="3726" y="2900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48" name="Line 113"/>
              <p:cNvSpPr>
                <a:spLocks noChangeShapeType="1"/>
              </p:cNvSpPr>
              <p:nvPr/>
            </p:nvSpPr>
            <p:spPr bwMode="auto">
              <a:xfrm>
                <a:off x="3726" y="2900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49" name="Line 114"/>
              <p:cNvSpPr>
                <a:spLocks noChangeShapeType="1"/>
              </p:cNvSpPr>
              <p:nvPr/>
            </p:nvSpPr>
            <p:spPr bwMode="auto">
              <a:xfrm>
                <a:off x="3726" y="290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50" name="Rectangle 115"/>
              <p:cNvSpPr>
                <a:spLocks noChangeArrowheads="1"/>
              </p:cNvSpPr>
              <p:nvPr/>
            </p:nvSpPr>
            <p:spPr bwMode="auto">
              <a:xfrm>
                <a:off x="3729" y="2900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51" name="Line 116"/>
              <p:cNvSpPr>
                <a:spLocks noChangeShapeType="1"/>
              </p:cNvSpPr>
              <p:nvPr/>
            </p:nvSpPr>
            <p:spPr bwMode="auto">
              <a:xfrm>
                <a:off x="3729" y="2900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52" name="Rectangle 117"/>
              <p:cNvSpPr>
                <a:spLocks noChangeArrowheads="1"/>
              </p:cNvSpPr>
              <p:nvPr/>
            </p:nvSpPr>
            <p:spPr bwMode="auto">
              <a:xfrm>
                <a:off x="4257" y="2900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53" name="Line 118"/>
              <p:cNvSpPr>
                <a:spLocks noChangeShapeType="1"/>
              </p:cNvSpPr>
              <p:nvPr/>
            </p:nvSpPr>
            <p:spPr bwMode="auto">
              <a:xfrm>
                <a:off x="4257" y="2900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54" name="Line 119"/>
              <p:cNvSpPr>
                <a:spLocks noChangeShapeType="1"/>
              </p:cNvSpPr>
              <p:nvPr/>
            </p:nvSpPr>
            <p:spPr bwMode="auto">
              <a:xfrm>
                <a:off x="4257" y="290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55" name="Rectangle 120"/>
              <p:cNvSpPr>
                <a:spLocks noChangeArrowheads="1"/>
              </p:cNvSpPr>
              <p:nvPr/>
            </p:nvSpPr>
            <p:spPr bwMode="auto">
              <a:xfrm>
                <a:off x="4261" y="2900"/>
                <a:ext cx="706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56" name="Line 121"/>
              <p:cNvSpPr>
                <a:spLocks noChangeShapeType="1"/>
              </p:cNvSpPr>
              <p:nvPr/>
            </p:nvSpPr>
            <p:spPr bwMode="auto">
              <a:xfrm>
                <a:off x="4261" y="2900"/>
                <a:ext cx="70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57" name="Rectangle 122"/>
              <p:cNvSpPr>
                <a:spLocks noChangeArrowheads="1"/>
              </p:cNvSpPr>
              <p:nvPr/>
            </p:nvSpPr>
            <p:spPr bwMode="auto">
              <a:xfrm>
                <a:off x="4967" y="2900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58" name="Line 123"/>
              <p:cNvSpPr>
                <a:spLocks noChangeShapeType="1"/>
              </p:cNvSpPr>
              <p:nvPr/>
            </p:nvSpPr>
            <p:spPr bwMode="auto">
              <a:xfrm>
                <a:off x="4967" y="2900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59" name="Line 124"/>
              <p:cNvSpPr>
                <a:spLocks noChangeShapeType="1"/>
              </p:cNvSpPr>
              <p:nvPr/>
            </p:nvSpPr>
            <p:spPr bwMode="auto">
              <a:xfrm>
                <a:off x="4967" y="290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60" name="Rectangle 125"/>
              <p:cNvSpPr>
                <a:spLocks noChangeArrowheads="1"/>
              </p:cNvSpPr>
              <p:nvPr/>
            </p:nvSpPr>
            <p:spPr bwMode="auto">
              <a:xfrm>
                <a:off x="-324" y="2903"/>
                <a:ext cx="4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61" name="Line 126"/>
              <p:cNvSpPr>
                <a:spLocks noChangeShapeType="1"/>
              </p:cNvSpPr>
              <p:nvPr/>
            </p:nvSpPr>
            <p:spPr bwMode="auto">
              <a:xfrm>
                <a:off x="-324" y="2903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62" name="Rectangle 127"/>
              <p:cNvSpPr>
                <a:spLocks noChangeArrowheads="1"/>
              </p:cNvSpPr>
              <p:nvPr/>
            </p:nvSpPr>
            <p:spPr bwMode="auto">
              <a:xfrm>
                <a:off x="6" y="2903"/>
                <a:ext cx="3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63" name="Line 128"/>
              <p:cNvSpPr>
                <a:spLocks noChangeShapeType="1"/>
              </p:cNvSpPr>
              <p:nvPr/>
            </p:nvSpPr>
            <p:spPr bwMode="auto">
              <a:xfrm>
                <a:off x="6" y="2903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64" name="Rectangle 129"/>
              <p:cNvSpPr>
                <a:spLocks noChangeArrowheads="1"/>
              </p:cNvSpPr>
              <p:nvPr/>
            </p:nvSpPr>
            <p:spPr bwMode="auto">
              <a:xfrm>
                <a:off x="537" y="2903"/>
                <a:ext cx="4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65" name="Line 130"/>
              <p:cNvSpPr>
                <a:spLocks noChangeShapeType="1"/>
              </p:cNvSpPr>
              <p:nvPr/>
            </p:nvSpPr>
            <p:spPr bwMode="auto">
              <a:xfrm>
                <a:off x="537" y="2903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66" name="Rectangle 131"/>
              <p:cNvSpPr>
                <a:spLocks noChangeArrowheads="1"/>
              </p:cNvSpPr>
              <p:nvPr/>
            </p:nvSpPr>
            <p:spPr bwMode="auto">
              <a:xfrm>
                <a:off x="1069" y="2903"/>
                <a:ext cx="4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67" name="Line 132"/>
              <p:cNvSpPr>
                <a:spLocks noChangeShapeType="1"/>
              </p:cNvSpPr>
              <p:nvPr/>
            </p:nvSpPr>
            <p:spPr bwMode="auto">
              <a:xfrm>
                <a:off x="1069" y="2903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68" name="Rectangle 133"/>
              <p:cNvSpPr>
                <a:spLocks noChangeArrowheads="1"/>
              </p:cNvSpPr>
              <p:nvPr/>
            </p:nvSpPr>
            <p:spPr bwMode="auto">
              <a:xfrm>
                <a:off x="1601" y="2903"/>
                <a:ext cx="3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69" name="Line 134"/>
              <p:cNvSpPr>
                <a:spLocks noChangeShapeType="1"/>
              </p:cNvSpPr>
              <p:nvPr/>
            </p:nvSpPr>
            <p:spPr bwMode="auto">
              <a:xfrm>
                <a:off x="1601" y="2903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70" name="Rectangle 135"/>
              <p:cNvSpPr>
                <a:spLocks noChangeArrowheads="1"/>
              </p:cNvSpPr>
              <p:nvPr/>
            </p:nvSpPr>
            <p:spPr bwMode="auto">
              <a:xfrm>
                <a:off x="2130" y="2903"/>
                <a:ext cx="4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71" name="Line 136"/>
              <p:cNvSpPr>
                <a:spLocks noChangeShapeType="1"/>
              </p:cNvSpPr>
              <p:nvPr/>
            </p:nvSpPr>
            <p:spPr bwMode="auto">
              <a:xfrm>
                <a:off x="2130" y="2903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72" name="Rectangle 137"/>
              <p:cNvSpPr>
                <a:spLocks noChangeArrowheads="1"/>
              </p:cNvSpPr>
              <p:nvPr/>
            </p:nvSpPr>
            <p:spPr bwMode="auto">
              <a:xfrm>
                <a:off x="2662" y="2903"/>
                <a:ext cx="4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73" name="Line 138"/>
              <p:cNvSpPr>
                <a:spLocks noChangeShapeType="1"/>
              </p:cNvSpPr>
              <p:nvPr/>
            </p:nvSpPr>
            <p:spPr bwMode="auto">
              <a:xfrm>
                <a:off x="2662" y="2903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74" name="Rectangle 139"/>
              <p:cNvSpPr>
                <a:spLocks noChangeArrowheads="1"/>
              </p:cNvSpPr>
              <p:nvPr/>
            </p:nvSpPr>
            <p:spPr bwMode="auto">
              <a:xfrm>
                <a:off x="3194" y="2903"/>
                <a:ext cx="4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75" name="Line 140"/>
              <p:cNvSpPr>
                <a:spLocks noChangeShapeType="1"/>
              </p:cNvSpPr>
              <p:nvPr/>
            </p:nvSpPr>
            <p:spPr bwMode="auto">
              <a:xfrm>
                <a:off x="3194" y="2903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76" name="Rectangle 141"/>
              <p:cNvSpPr>
                <a:spLocks noChangeArrowheads="1"/>
              </p:cNvSpPr>
              <p:nvPr/>
            </p:nvSpPr>
            <p:spPr bwMode="auto">
              <a:xfrm>
                <a:off x="3726" y="2903"/>
                <a:ext cx="3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77" name="Line 142"/>
              <p:cNvSpPr>
                <a:spLocks noChangeShapeType="1"/>
              </p:cNvSpPr>
              <p:nvPr/>
            </p:nvSpPr>
            <p:spPr bwMode="auto">
              <a:xfrm>
                <a:off x="3726" y="2903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78" name="Rectangle 143"/>
              <p:cNvSpPr>
                <a:spLocks noChangeArrowheads="1"/>
              </p:cNvSpPr>
              <p:nvPr/>
            </p:nvSpPr>
            <p:spPr bwMode="auto">
              <a:xfrm>
                <a:off x="4257" y="2903"/>
                <a:ext cx="4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79" name="Line 144"/>
              <p:cNvSpPr>
                <a:spLocks noChangeShapeType="1"/>
              </p:cNvSpPr>
              <p:nvPr/>
            </p:nvSpPr>
            <p:spPr bwMode="auto">
              <a:xfrm>
                <a:off x="4257" y="2903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80" name="Rectangle 145"/>
              <p:cNvSpPr>
                <a:spLocks noChangeArrowheads="1"/>
              </p:cNvSpPr>
              <p:nvPr/>
            </p:nvSpPr>
            <p:spPr bwMode="auto">
              <a:xfrm>
                <a:off x="4967" y="2903"/>
                <a:ext cx="4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81" name="Line 146"/>
              <p:cNvSpPr>
                <a:spLocks noChangeShapeType="1"/>
              </p:cNvSpPr>
              <p:nvPr/>
            </p:nvSpPr>
            <p:spPr bwMode="auto">
              <a:xfrm>
                <a:off x="4967" y="2903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82" name="Rectangle 147"/>
              <p:cNvSpPr>
                <a:spLocks noChangeArrowheads="1"/>
              </p:cNvSpPr>
              <p:nvPr/>
            </p:nvSpPr>
            <p:spPr bwMode="auto">
              <a:xfrm>
                <a:off x="-220" y="3047"/>
                <a:ext cx="12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500">
                    <a:solidFill>
                      <a:srgbClr val="000000"/>
                    </a:solidFill>
                    <a:ea typeface="華康楷書體W5" pitchFamily="65" charset="-120"/>
                  </a:rPr>
                  <a:t>12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483" name="Rectangle 148"/>
              <p:cNvSpPr>
                <a:spLocks noChangeArrowheads="1"/>
              </p:cNvSpPr>
              <p:nvPr/>
            </p:nvSpPr>
            <p:spPr bwMode="auto">
              <a:xfrm>
                <a:off x="-96" y="3047"/>
                <a:ext cx="3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5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484" name="Rectangle 149"/>
              <p:cNvSpPr>
                <a:spLocks noChangeArrowheads="1"/>
              </p:cNvSpPr>
              <p:nvPr/>
            </p:nvSpPr>
            <p:spPr bwMode="auto">
              <a:xfrm>
                <a:off x="113" y="3047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76,900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485" name="Rectangle 150"/>
              <p:cNvSpPr>
                <a:spLocks noChangeArrowheads="1"/>
              </p:cNvSpPr>
              <p:nvPr/>
            </p:nvSpPr>
            <p:spPr bwMode="auto">
              <a:xfrm>
                <a:off x="433" y="3047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486" name="Rectangle 151"/>
              <p:cNvSpPr>
                <a:spLocks noChangeArrowheads="1"/>
              </p:cNvSpPr>
              <p:nvPr/>
            </p:nvSpPr>
            <p:spPr bwMode="auto">
              <a:xfrm>
                <a:off x="645" y="3047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82,300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487" name="Rectangle 152"/>
              <p:cNvSpPr>
                <a:spLocks noChangeArrowheads="1"/>
              </p:cNvSpPr>
              <p:nvPr/>
            </p:nvSpPr>
            <p:spPr bwMode="auto">
              <a:xfrm>
                <a:off x="965" y="3047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488" name="Rectangle 153"/>
              <p:cNvSpPr>
                <a:spLocks noChangeArrowheads="1"/>
              </p:cNvSpPr>
              <p:nvPr/>
            </p:nvSpPr>
            <p:spPr bwMode="auto">
              <a:xfrm>
                <a:off x="1176" y="3047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88,100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489" name="Rectangle 154"/>
              <p:cNvSpPr>
                <a:spLocks noChangeArrowheads="1"/>
              </p:cNvSpPr>
              <p:nvPr/>
            </p:nvSpPr>
            <p:spPr bwMode="auto">
              <a:xfrm>
                <a:off x="1497" y="3047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490" name="Rectangle 155"/>
              <p:cNvSpPr>
                <a:spLocks noChangeArrowheads="1"/>
              </p:cNvSpPr>
              <p:nvPr/>
            </p:nvSpPr>
            <p:spPr bwMode="auto">
              <a:xfrm>
                <a:off x="1706" y="3047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94,300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491" name="Rectangle 156"/>
              <p:cNvSpPr>
                <a:spLocks noChangeArrowheads="1"/>
              </p:cNvSpPr>
              <p:nvPr/>
            </p:nvSpPr>
            <p:spPr bwMode="auto">
              <a:xfrm>
                <a:off x="2027" y="3047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492" name="Rectangle 157"/>
              <p:cNvSpPr>
                <a:spLocks noChangeArrowheads="1"/>
              </p:cNvSpPr>
              <p:nvPr/>
            </p:nvSpPr>
            <p:spPr bwMode="auto">
              <a:xfrm>
                <a:off x="2209" y="3047"/>
                <a:ext cx="364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100,900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493" name="Rectangle 158"/>
              <p:cNvSpPr>
                <a:spLocks noChangeArrowheads="1"/>
              </p:cNvSpPr>
              <p:nvPr/>
            </p:nvSpPr>
            <p:spPr bwMode="auto">
              <a:xfrm>
                <a:off x="2588" y="3047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494" name="Rectangle 159"/>
              <p:cNvSpPr>
                <a:spLocks noChangeArrowheads="1"/>
              </p:cNvSpPr>
              <p:nvPr/>
            </p:nvSpPr>
            <p:spPr bwMode="auto">
              <a:xfrm>
                <a:off x="2740" y="3047"/>
                <a:ext cx="364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107,900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495" name="Rectangle 160"/>
              <p:cNvSpPr>
                <a:spLocks noChangeArrowheads="1"/>
              </p:cNvSpPr>
              <p:nvPr/>
            </p:nvSpPr>
            <p:spPr bwMode="auto">
              <a:xfrm>
                <a:off x="3119" y="3047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496" name="Rectangle 161"/>
              <p:cNvSpPr>
                <a:spLocks noChangeArrowheads="1"/>
              </p:cNvSpPr>
              <p:nvPr/>
            </p:nvSpPr>
            <p:spPr bwMode="auto">
              <a:xfrm>
                <a:off x="3274" y="3047"/>
                <a:ext cx="364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115,500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497" name="Rectangle 162"/>
              <p:cNvSpPr>
                <a:spLocks noChangeArrowheads="1"/>
              </p:cNvSpPr>
              <p:nvPr/>
            </p:nvSpPr>
            <p:spPr bwMode="auto">
              <a:xfrm>
                <a:off x="3649" y="3047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498" name="Rectangle 163"/>
              <p:cNvSpPr>
                <a:spLocks noChangeArrowheads="1"/>
              </p:cNvSpPr>
              <p:nvPr/>
            </p:nvSpPr>
            <p:spPr bwMode="auto">
              <a:xfrm>
                <a:off x="3804" y="3047"/>
                <a:ext cx="252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123,6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499" name="Rectangle 164"/>
              <p:cNvSpPr>
                <a:spLocks noChangeArrowheads="1"/>
              </p:cNvSpPr>
              <p:nvPr/>
            </p:nvSpPr>
            <p:spPr bwMode="auto">
              <a:xfrm>
                <a:off x="4066" y="3047"/>
                <a:ext cx="112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500" name="Rectangle 165"/>
              <p:cNvSpPr>
                <a:spLocks noChangeArrowheads="1"/>
              </p:cNvSpPr>
              <p:nvPr/>
            </p:nvSpPr>
            <p:spPr bwMode="auto">
              <a:xfrm>
                <a:off x="4183" y="3047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501" name="Rectangle 166"/>
              <p:cNvSpPr>
                <a:spLocks noChangeArrowheads="1"/>
              </p:cNvSpPr>
              <p:nvPr/>
            </p:nvSpPr>
            <p:spPr bwMode="auto">
              <a:xfrm>
                <a:off x="4425" y="3047"/>
                <a:ext cx="364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132,200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502" name="Rectangle 167"/>
              <p:cNvSpPr>
                <a:spLocks noChangeArrowheads="1"/>
              </p:cNvSpPr>
              <p:nvPr/>
            </p:nvSpPr>
            <p:spPr bwMode="auto">
              <a:xfrm>
                <a:off x="4803" y="3047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503" name="Rectangle 168"/>
              <p:cNvSpPr>
                <a:spLocks noChangeArrowheads="1"/>
              </p:cNvSpPr>
              <p:nvPr/>
            </p:nvSpPr>
            <p:spPr bwMode="auto">
              <a:xfrm>
                <a:off x="-324" y="3044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04" name="Line 169"/>
              <p:cNvSpPr>
                <a:spLocks noChangeShapeType="1"/>
              </p:cNvSpPr>
              <p:nvPr/>
            </p:nvSpPr>
            <p:spPr bwMode="auto">
              <a:xfrm>
                <a:off x="-324" y="3044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05" name="Line 170"/>
              <p:cNvSpPr>
                <a:spLocks noChangeShapeType="1"/>
              </p:cNvSpPr>
              <p:nvPr/>
            </p:nvSpPr>
            <p:spPr bwMode="auto">
              <a:xfrm>
                <a:off x="-324" y="3044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06" name="Rectangle 171"/>
              <p:cNvSpPr>
                <a:spLocks noChangeArrowheads="1"/>
              </p:cNvSpPr>
              <p:nvPr/>
            </p:nvSpPr>
            <p:spPr bwMode="auto">
              <a:xfrm>
                <a:off x="-320" y="3044"/>
                <a:ext cx="326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07" name="Line 172"/>
              <p:cNvSpPr>
                <a:spLocks noChangeShapeType="1"/>
              </p:cNvSpPr>
              <p:nvPr/>
            </p:nvSpPr>
            <p:spPr bwMode="auto">
              <a:xfrm>
                <a:off x="-320" y="3044"/>
                <a:ext cx="32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08" name="Rectangle 173"/>
              <p:cNvSpPr>
                <a:spLocks noChangeArrowheads="1"/>
              </p:cNvSpPr>
              <p:nvPr/>
            </p:nvSpPr>
            <p:spPr bwMode="auto">
              <a:xfrm>
                <a:off x="6" y="3044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09" name="Line 174"/>
              <p:cNvSpPr>
                <a:spLocks noChangeShapeType="1"/>
              </p:cNvSpPr>
              <p:nvPr/>
            </p:nvSpPr>
            <p:spPr bwMode="auto">
              <a:xfrm>
                <a:off x="6" y="3044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0" name="Line 175"/>
              <p:cNvSpPr>
                <a:spLocks noChangeShapeType="1"/>
              </p:cNvSpPr>
              <p:nvPr/>
            </p:nvSpPr>
            <p:spPr bwMode="auto">
              <a:xfrm>
                <a:off x="6" y="3044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1" name="Rectangle 176"/>
              <p:cNvSpPr>
                <a:spLocks noChangeArrowheads="1"/>
              </p:cNvSpPr>
              <p:nvPr/>
            </p:nvSpPr>
            <p:spPr bwMode="auto">
              <a:xfrm>
                <a:off x="9" y="3044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2" name="Line 177"/>
              <p:cNvSpPr>
                <a:spLocks noChangeShapeType="1"/>
              </p:cNvSpPr>
              <p:nvPr/>
            </p:nvSpPr>
            <p:spPr bwMode="auto">
              <a:xfrm>
                <a:off x="9" y="3044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3" name="Rectangle 178"/>
              <p:cNvSpPr>
                <a:spLocks noChangeArrowheads="1"/>
              </p:cNvSpPr>
              <p:nvPr/>
            </p:nvSpPr>
            <p:spPr bwMode="auto">
              <a:xfrm>
                <a:off x="537" y="3044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4" name="Line 179"/>
              <p:cNvSpPr>
                <a:spLocks noChangeShapeType="1"/>
              </p:cNvSpPr>
              <p:nvPr/>
            </p:nvSpPr>
            <p:spPr bwMode="auto">
              <a:xfrm>
                <a:off x="537" y="3044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5" name="Line 180"/>
              <p:cNvSpPr>
                <a:spLocks noChangeShapeType="1"/>
              </p:cNvSpPr>
              <p:nvPr/>
            </p:nvSpPr>
            <p:spPr bwMode="auto">
              <a:xfrm>
                <a:off x="537" y="3044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6" name="Rectangle 181"/>
              <p:cNvSpPr>
                <a:spLocks noChangeArrowheads="1"/>
              </p:cNvSpPr>
              <p:nvPr/>
            </p:nvSpPr>
            <p:spPr bwMode="auto">
              <a:xfrm>
                <a:off x="541" y="3044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7" name="Line 182"/>
              <p:cNvSpPr>
                <a:spLocks noChangeShapeType="1"/>
              </p:cNvSpPr>
              <p:nvPr/>
            </p:nvSpPr>
            <p:spPr bwMode="auto">
              <a:xfrm>
                <a:off x="541" y="3044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8" name="Rectangle 183"/>
              <p:cNvSpPr>
                <a:spLocks noChangeArrowheads="1"/>
              </p:cNvSpPr>
              <p:nvPr/>
            </p:nvSpPr>
            <p:spPr bwMode="auto">
              <a:xfrm>
                <a:off x="1069" y="3044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9" name="Line 184"/>
              <p:cNvSpPr>
                <a:spLocks noChangeShapeType="1"/>
              </p:cNvSpPr>
              <p:nvPr/>
            </p:nvSpPr>
            <p:spPr bwMode="auto">
              <a:xfrm>
                <a:off x="1069" y="3044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11" name="Group 185"/>
            <p:cNvGrpSpPr>
              <a:grpSpLocks/>
            </p:cNvGrpSpPr>
            <p:nvPr/>
          </p:nvGrpSpPr>
          <p:grpSpPr bwMode="auto">
            <a:xfrm>
              <a:off x="357188" y="5087938"/>
              <a:ext cx="8405812" cy="687387"/>
              <a:chOff x="-324" y="3044"/>
              <a:chExt cx="5295" cy="433"/>
            </a:xfrm>
          </p:grpSpPr>
          <p:sp>
            <p:nvSpPr>
              <p:cNvPr id="120" name="Line 186"/>
              <p:cNvSpPr>
                <a:spLocks noChangeShapeType="1"/>
              </p:cNvSpPr>
              <p:nvPr/>
            </p:nvSpPr>
            <p:spPr bwMode="auto">
              <a:xfrm>
                <a:off x="1069" y="3044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1" name="Rectangle 187"/>
              <p:cNvSpPr>
                <a:spLocks noChangeArrowheads="1"/>
              </p:cNvSpPr>
              <p:nvPr/>
            </p:nvSpPr>
            <p:spPr bwMode="auto">
              <a:xfrm>
                <a:off x="1073" y="3044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2" name="Line 188"/>
              <p:cNvSpPr>
                <a:spLocks noChangeShapeType="1"/>
              </p:cNvSpPr>
              <p:nvPr/>
            </p:nvSpPr>
            <p:spPr bwMode="auto">
              <a:xfrm>
                <a:off x="1073" y="3044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3" name="Rectangle 189"/>
              <p:cNvSpPr>
                <a:spLocks noChangeArrowheads="1"/>
              </p:cNvSpPr>
              <p:nvPr/>
            </p:nvSpPr>
            <p:spPr bwMode="auto">
              <a:xfrm>
                <a:off x="1601" y="3044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4" name="Line 190"/>
              <p:cNvSpPr>
                <a:spLocks noChangeShapeType="1"/>
              </p:cNvSpPr>
              <p:nvPr/>
            </p:nvSpPr>
            <p:spPr bwMode="auto">
              <a:xfrm>
                <a:off x="1601" y="3044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5" name="Line 191"/>
              <p:cNvSpPr>
                <a:spLocks noChangeShapeType="1"/>
              </p:cNvSpPr>
              <p:nvPr/>
            </p:nvSpPr>
            <p:spPr bwMode="auto">
              <a:xfrm>
                <a:off x="1601" y="3044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6" name="Rectangle 192"/>
              <p:cNvSpPr>
                <a:spLocks noChangeArrowheads="1"/>
              </p:cNvSpPr>
              <p:nvPr/>
            </p:nvSpPr>
            <p:spPr bwMode="auto">
              <a:xfrm>
                <a:off x="1604" y="3044"/>
                <a:ext cx="526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7" name="Line 193"/>
              <p:cNvSpPr>
                <a:spLocks noChangeShapeType="1"/>
              </p:cNvSpPr>
              <p:nvPr/>
            </p:nvSpPr>
            <p:spPr bwMode="auto">
              <a:xfrm>
                <a:off x="1604" y="3044"/>
                <a:ext cx="52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8" name="Rectangle 194"/>
              <p:cNvSpPr>
                <a:spLocks noChangeArrowheads="1"/>
              </p:cNvSpPr>
              <p:nvPr/>
            </p:nvSpPr>
            <p:spPr bwMode="auto">
              <a:xfrm>
                <a:off x="2130" y="3044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9" name="Line 195"/>
              <p:cNvSpPr>
                <a:spLocks noChangeShapeType="1"/>
              </p:cNvSpPr>
              <p:nvPr/>
            </p:nvSpPr>
            <p:spPr bwMode="auto">
              <a:xfrm>
                <a:off x="2130" y="3044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0" name="Line 196"/>
              <p:cNvSpPr>
                <a:spLocks noChangeShapeType="1"/>
              </p:cNvSpPr>
              <p:nvPr/>
            </p:nvSpPr>
            <p:spPr bwMode="auto">
              <a:xfrm>
                <a:off x="2130" y="3044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1" name="Rectangle 197"/>
              <p:cNvSpPr>
                <a:spLocks noChangeArrowheads="1"/>
              </p:cNvSpPr>
              <p:nvPr/>
            </p:nvSpPr>
            <p:spPr bwMode="auto">
              <a:xfrm>
                <a:off x="2134" y="3044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2" name="Line 198"/>
              <p:cNvSpPr>
                <a:spLocks noChangeShapeType="1"/>
              </p:cNvSpPr>
              <p:nvPr/>
            </p:nvSpPr>
            <p:spPr bwMode="auto">
              <a:xfrm>
                <a:off x="2134" y="3044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3" name="Rectangle 199"/>
              <p:cNvSpPr>
                <a:spLocks noChangeArrowheads="1"/>
              </p:cNvSpPr>
              <p:nvPr/>
            </p:nvSpPr>
            <p:spPr bwMode="auto">
              <a:xfrm>
                <a:off x="2662" y="3044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4" name="Line 200"/>
              <p:cNvSpPr>
                <a:spLocks noChangeShapeType="1"/>
              </p:cNvSpPr>
              <p:nvPr/>
            </p:nvSpPr>
            <p:spPr bwMode="auto">
              <a:xfrm>
                <a:off x="2662" y="3044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5" name="Line 201"/>
              <p:cNvSpPr>
                <a:spLocks noChangeShapeType="1"/>
              </p:cNvSpPr>
              <p:nvPr/>
            </p:nvSpPr>
            <p:spPr bwMode="auto">
              <a:xfrm>
                <a:off x="2662" y="3044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6" name="Rectangle 202"/>
              <p:cNvSpPr>
                <a:spLocks noChangeArrowheads="1"/>
              </p:cNvSpPr>
              <p:nvPr/>
            </p:nvSpPr>
            <p:spPr bwMode="auto">
              <a:xfrm>
                <a:off x="2666" y="3044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7" name="Line 203"/>
              <p:cNvSpPr>
                <a:spLocks noChangeShapeType="1"/>
              </p:cNvSpPr>
              <p:nvPr/>
            </p:nvSpPr>
            <p:spPr bwMode="auto">
              <a:xfrm>
                <a:off x="2666" y="3044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8" name="Rectangle 204"/>
              <p:cNvSpPr>
                <a:spLocks noChangeArrowheads="1"/>
              </p:cNvSpPr>
              <p:nvPr/>
            </p:nvSpPr>
            <p:spPr bwMode="auto">
              <a:xfrm>
                <a:off x="3194" y="3044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9" name="Line 205"/>
              <p:cNvSpPr>
                <a:spLocks noChangeShapeType="1"/>
              </p:cNvSpPr>
              <p:nvPr/>
            </p:nvSpPr>
            <p:spPr bwMode="auto">
              <a:xfrm>
                <a:off x="3194" y="3044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0" name="Line 206"/>
              <p:cNvSpPr>
                <a:spLocks noChangeShapeType="1"/>
              </p:cNvSpPr>
              <p:nvPr/>
            </p:nvSpPr>
            <p:spPr bwMode="auto">
              <a:xfrm>
                <a:off x="3194" y="3044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1" name="Rectangle 207"/>
              <p:cNvSpPr>
                <a:spLocks noChangeArrowheads="1"/>
              </p:cNvSpPr>
              <p:nvPr/>
            </p:nvSpPr>
            <p:spPr bwMode="auto">
              <a:xfrm>
                <a:off x="3198" y="3044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2" name="Line 208"/>
              <p:cNvSpPr>
                <a:spLocks noChangeShapeType="1"/>
              </p:cNvSpPr>
              <p:nvPr/>
            </p:nvSpPr>
            <p:spPr bwMode="auto">
              <a:xfrm>
                <a:off x="3198" y="3044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3" name="Rectangle 209"/>
              <p:cNvSpPr>
                <a:spLocks noChangeArrowheads="1"/>
              </p:cNvSpPr>
              <p:nvPr/>
            </p:nvSpPr>
            <p:spPr bwMode="auto">
              <a:xfrm>
                <a:off x="3726" y="3044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4" name="Line 210"/>
              <p:cNvSpPr>
                <a:spLocks noChangeShapeType="1"/>
              </p:cNvSpPr>
              <p:nvPr/>
            </p:nvSpPr>
            <p:spPr bwMode="auto">
              <a:xfrm>
                <a:off x="3726" y="3044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5" name="Line 211"/>
              <p:cNvSpPr>
                <a:spLocks noChangeShapeType="1"/>
              </p:cNvSpPr>
              <p:nvPr/>
            </p:nvSpPr>
            <p:spPr bwMode="auto">
              <a:xfrm>
                <a:off x="3726" y="3044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" name="Rectangle 212"/>
              <p:cNvSpPr>
                <a:spLocks noChangeArrowheads="1"/>
              </p:cNvSpPr>
              <p:nvPr/>
            </p:nvSpPr>
            <p:spPr bwMode="auto">
              <a:xfrm>
                <a:off x="3729" y="3044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7" name="Line 213"/>
              <p:cNvSpPr>
                <a:spLocks noChangeShapeType="1"/>
              </p:cNvSpPr>
              <p:nvPr/>
            </p:nvSpPr>
            <p:spPr bwMode="auto">
              <a:xfrm>
                <a:off x="3729" y="3044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8" name="Rectangle 214"/>
              <p:cNvSpPr>
                <a:spLocks noChangeArrowheads="1"/>
              </p:cNvSpPr>
              <p:nvPr/>
            </p:nvSpPr>
            <p:spPr bwMode="auto">
              <a:xfrm>
                <a:off x="4257" y="3044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9" name="Line 215"/>
              <p:cNvSpPr>
                <a:spLocks noChangeShapeType="1"/>
              </p:cNvSpPr>
              <p:nvPr/>
            </p:nvSpPr>
            <p:spPr bwMode="auto">
              <a:xfrm>
                <a:off x="4257" y="3044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0" name="Line 216"/>
              <p:cNvSpPr>
                <a:spLocks noChangeShapeType="1"/>
              </p:cNvSpPr>
              <p:nvPr/>
            </p:nvSpPr>
            <p:spPr bwMode="auto">
              <a:xfrm>
                <a:off x="4257" y="3044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1" name="Rectangle 217"/>
              <p:cNvSpPr>
                <a:spLocks noChangeArrowheads="1"/>
              </p:cNvSpPr>
              <p:nvPr/>
            </p:nvSpPr>
            <p:spPr bwMode="auto">
              <a:xfrm>
                <a:off x="4261" y="3044"/>
                <a:ext cx="706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2" name="Line 218"/>
              <p:cNvSpPr>
                <a:spLocks noChangeShapeType="1"/>
              </p:cNvSpPr>
              <p:nvPr/>
            </p:nvSpPr>
            <p:spPr bwMode="auto">
              <a:xfrm>
                <a:off x="4261" y="3044"/>
                <a:ext cx="70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3" name="Rectangle 219"/>
              <p:cNvSpPr>
                <a:spLocks noChangeArrowheads="1"/>
              </p:cNvSpPr>
              <p:nvPr/>
            </p:nvSpPr>
            <p:spPr bwMode="auto">
              <a:xfrm>
                <a:off x="4967" y="3044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4" name="Line 220"/>
              <p:cNvSpPr>
                <a:spLocks noChangeShapeType="1"/>
              </p:cNvSpPr>
              <p:nvPr/>
            </p:nvSpPr>
            <p:spPr bwMode="auto">
              <a:xfrm>
                <a:off x="4967" y="3044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5" name="Line 221"/>
              <p:cNvSpPr>
                <a:spLocks noChangeShapeType="1"/>
              </p:cNvSpPr>
              <p:nvPr/>
            </p:nvSpPr>
            <p:spPr bwMode="auto">
              <a:xfrm>
                <a:off x="4967" y="3044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6" name="Rectangle 222"/>
              <p:cNvSpPr>
                <a:spLocks noChangeArrowheads="1"/>
              </p:cNvSpPr>
              <p:nvPr/>
            </p:nvSpPr>
            <p:spPr bwMode="auto">
              <a:xfrm>
                <a:off x="-324" y="3047"/>
                <a:ext cx="4" cy="13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7" name="Line 223"/>
              <p:cNvSpPr>
                <a:spLocks noChangeShapeType="1"/>
              </p:cNvSpPr>
              <p:nvPr/>
            </p:nvSpPr>
            <p:spPr bwMode="auto">
              <a:xfrm>
                <a:off x="-324" y="3047"/>
                <a:ext cx="1" cy="1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8" name="Rectangle 224"/>
              <p:cNvSpPr>
                <a:spLocks noChangeArrowheads="1"/>
              </p:cNvSpPr>
              <p:nvPr/>
            </p:nvSpPr>
            <p:spPr bwMode="auto">
              <a:xfrm>
                <a:off x="6" y="3047"/>
                <a:ext cx="3" cy="13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9" name="Line 225"/>
              <p:cNvSpPr>
                <a:spLocks noChangeShapeType="1"/>
              </p:cNvSpPr>
              <p:nvPr/>
            </p:nvSpPr>
            <p:spPr bwMode="auto">
              <a:xfrm>
                <a:off x="6" y="3047"/>
                <a:ext cx="1" cy="1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0" name="Rectangle 226"/>
              <p:cNvSpPr>
                <a:spLocks noChangeArrowheads="1"/>
              </p:cNvSpPr>
              <p:nvPr/>
            </p:nvSpPr>
            <p:spPr bwMode="auto">
              <a:xfrm>
                <a:off x="537" y="3047"/>
                <a:ext cx="4" cy="13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1" name="Line 227"/>
              <p:cNvSpPr>
                <a:spLocks noChangeShapeType="1"/>
              </p:cNvSpPr>
              <p:nvPr/>
            </p:nvSpPr>
            <p:spPr bwMode="auto">
              <a:xfrm>
                <a:off x="537" y="3047"/>
                <a:ext cx="1" cy="1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2" name="Rectangle 228"/>
              <p:cNvSpPr>
                <a:spLocks noChangeArrowheads="1"/>
              </p:cNvSpPr>
              <p:nvPr/>
            </p:nvSpPr>
            <p:spPr bwMode="auto">
              <a:xfrm>
                <a:off x="1069" y="3047"/>
                <a:ext cx="4" cy="13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3" name="Line 229"/>
              <p:cNvSpPr>
                <a:spLocks noChangeShapeType="1"/>
              </p:cNvSpPr>
              <p:nvPr/>
            </p:nvSpPr>
            <p:spPr bwMode="auto">
              <a:xfrm>
                <a:off x="1069" y="3047"/>
                <a:ext cx="1" cy="1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4" name="Rectangle 230"/>
              <p:cNvSpPr>
                <a:spLocks noChangeArrowheads="1"/>
              </p:cNvSpPr>
              <p:nvPr/>
            </p:nvSpPr>
            <p:spPr bwMode="auto">
              <a:xfrm>
                <a:off x="1601" y="3047"/>
                <a:ext cx="3" cy="13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5" name="Line 231"/>
              <p:cNvSpPr>
                <a:spLocks noChangeShapeType="1"/>
              </p:cNvSpPr>
              <p:nvPr/>
            </p:nvSpPr>
            <p:spPr bwMode="auto">
              <a:xfrm>
                <a:off x="1601" y="3047"/>
                <a:ext cx="1" cy="1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6" name="Rectangle 232"/>
              <p:cNvSpPr>
                <a:spLocks noChangeArrowheads="1"/>
              </p:cNvSpPr>
              <p:nvPr/>
            </p:nvSpPr>
            <p:spPr bwMode="auto">
              <a:xfrm>
                <a:off x="2130" y="3047"/>
                <a:ext cx="4" cy="13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7" name="Line 233"/>
              <p:cNvSpPr>
                <a:spLocks noChangeShapeType="1"/>
              </p:cNvSpPr>
              <p:nvPr/>
            </p:nvSpPr>
            <p:spPr bwMode="auto">
              <a:xfrm>
                <a:off x="2130" y="3047"/>
                <a:ext cx="1" cy="1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8" name="Rectangle 234"/>
              <p:cNvSpPr>
                <a:spLocks noChangeArrowheads="1"/>
              </p:cNvSpPr>
              <p:nvPr/>
            </p:nvSpPr>
            <p:spPr bwMode="auto">
              <a:xfrm>
                <a:off x="2662" y="3047"/>
                <a:ext cx="4" cy="13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9" name="Line 235"/>
              <p:cNvSpPr>
                <a:spLocks noChangeShapeType="1"/>
              </p:cNvSpPr>
              <p:nvPr/>
            </p:nvSpPr>
            <p:spPr bwMode="auto">
              <a:xfrm>
                <a:off x="2662" y="3047"/>
                <a:ext cx="1" cy="1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70" name="Rectangle 236"/>
              <p:cNvSpPr>
                <a:spLocks noChangeArrowheads="1"/>
              </p:cNvSpPr>
              <p:nvPr/>
            </p:nvSpPr>
            <p:spPr bwMode="auto">
              <a:xfrm>
                <a:off x="3194" y="3047"/>
                <a:ext cx="4" cy="13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71" name="Line 237"/>
              <p:cNvSpPr>
                <a:spLocks noChangeShapeType="1"/>
              </p:cNvSpPr>
              <p:nvPr/>
            </p:nvSpPr>
            <p:spPr bwMode="auto">
              <a:xfrm>
                <a:off x="3194" y="3047"/>
                <a:ext cx="1" cy="1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72" name="Rectangle 238"/>
              <p:cNvSpPr>
                <a:spLocks noChangeArrowheads="1"/>
              </p:cNvSpPr>
              <p:nvPr/>
            </p:nvSpPr>
            <p:spPr bwMode="auto">
              <a:xfrm>
                <a:off x="3726" y="3047"/>
                <a:ext cx="3" cy="13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73" name="Line 239"/>
              <p:cNvSpPr>
                <a:spLocks noChangeShapeType="1"/>
              </p:cNvSpPr>
              <p:nvPr/>
            </p:nvSpPr>
            <p:spPr bwMode="auto">
              <a:xfrm>
                <a:off x="3726" y="3047"/>
                <a:ext cx="1" cy="1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74" name="Rectangle 240"/>
              <p:cNvSpPr>
                <a:spLocks noChangeArrowheads="1"/>
              </p:cNvSpPr>
              <p:nvPr/>
            </p:nvSpPr>
            <p:spPr bwMode="auto">
              <a:xfrm>
                <a:off x="4257" y="3047"/>
                <a:ext cx="4" cy="13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75" name="Line 241"/>
              <p:cNvSpPr>
                <a:spLocks noChangeShapeType="1"/>
              </p:cNvSpPr>
              <p:nvPr/>
            </p:nvSpPr>
            <p:spPr bwMode="auto">
              <a:xfrm>
                <a:off x="4257" y="3047"/>
                <a:ext cx="1" cy="1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76" name="Rectangle 242"/>
              <p:cNvSpPr>
                <a:spLocks noChangeArrowheads="1"/>
              </p:cNvSpPr>
              <p:nvPr/>
            </p:nvSpPr>
            <p:spPr bwMode="auto">
              <a:xfrm>
                <a:off x="4967" y="3047"/>
                <a:ext cx="4" cy="13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77" name="Line 243"/>
              <p:cNvSpPr>
                <a:spLocks noChangeShapeType="1"/>
              </p:cNvSpPr>
              <p:nvPr/>
            </p:nvSpPr>
            <p:spPr bwMode="auto">
              <a:xfrm>
                <a:off x="4967" y="3047"/>
                <a:ext cx="1" cy="1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78" name="Rectangle 244"/>
              <p:cNvSpPr>
                <a:spLocks noChangeArrowheads="1"/>
              </p:cNvSpPr>
              <p:nvPr/>
            </p:nvSpPr>
            <p:spPr bwMode="auto">
              <a:xfrm>
                <a:off x="-220" y="3189"/>
                <a:ext cx="12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500">
                    <a:solidFill>
                      <a:srgbClr val="000000"/>
                    </a:solidFill>
                    <a:ea typeface="華康楷書體W5" pitchFamily="65" charset="-120"/>
                  </a:rPr>
                  <a:t>13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79" name="Rectangle 245"/>
              <p:cNvSpPr>
                <a:spLocks noChangeArrowheads="1"/>
              </p:cNvSpPr>
              <p:nvPr/>
            </p:nvSpPr>
            <p:spPr bwMode="auto">
              <a:xfrm>
                <a:off x="-96" y="3189"/>
                <a:ext cx="3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5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80" name="Rectangle 246"/>
              <p:cNvSpPr>
                <a:spLocks noChangeArrowheads="1"/>
              </p:cNvSpPr>
              <p:nvPr/>
            </p:nvSpPr>
            <p:spPr bwMode="auto">
              <a:xfrm>
                <a:off x="113" y="3189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88,500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81" name="Rectangle 247"/>
              <p:cNvSpPr>
                <a:spLocks noChangeArrowheads="1"/>
              </p:cNvSpPr>
              <p:nvPr/>
            </p:nvSpPr>
            <p:spPr bwMode="auto">
              <a:xfrm>
                <a:off x="433" y="3189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82" name="Rectangle 248"/>
              <p:cNvSpPr>
                <a:spLocks noChangeArrowheads="1"/>
              </p:cNvSpPr>
              <p:nvPr/>
            </p:nvSpPr>
            <p:spPr bwMode="auto">
              <a:xfrm>
                <a:off x="645" y="3189"/>
                <a:ext cx="30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94,700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83" name="Rectangle 249"/>
              <p:cNvSpPr>
                <a:spLocks noChangeArrowheads="1"/>
              </p:cNvSpPr>
              <p:nvPr/>
            </p:nvSpPr>
            <p:spPr bwMode="auto">
              <a:xfrm>
                <a:off x="965" y="3189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84" name="Rectangle 250"/>
              <p:cNvSpPr>
                <a:spLocks noChangeArrowheads="1"/>
              </p:cNvSpPr>
              <p:nvPr/>
            </p:nvSpPr>
            <p:spPr bwMode="auto">
              <a:xfrm>
                <a:off x="1147" y="3189"/>
                <a:ext cx="364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101,300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85" name="Rectangle 251"/>
              <p:cNvSpPr>
                <a:spLocks noChangeArrowheads="1"/>
              </p:cNvSpPr>
              <p:nvPr/>
            </p:nvSpPr>
            <p:spPr bwMode="auto">
              <a:xfrm>
                <a:off x="1526" y="3189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86" name="Rectangle 252"/>
              <p:cNvSpPr>
                <a:spLocks noChangeArrowheads="1"/>
              </p:cNvSpPr>
              <p:nvPr/>
            </p:nvSpPr>
            <p:spPr bwMode="auto">
              <a:xfrm>
                <a:off x="1677" y="3189"/>
                <a:ext cx="364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108,400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87" name="Rectangle 253"/>
              <p:cNvSpPr>
                <a:spLocks noChangeArrowheads="1"/>
              </p:cNvSpPr>
              <p:nvPr/>
            </p:nvSpPr>
            <p:spPr bwMode="auto">
              <a:xfrm>
                <a:off x="2056" y="3189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88" name="Rectangle 254"/>
              <p:cNvSpPr>
                <a:spLocks noChangeArrowheads="1"/>
              </p:cNvSpPr>
              <p:nvPr/>
            </p:nvSpPr>
            <p:spPr bwMode="auto">
              <a:xfrm>
                <a:off x="2211" y="3189"/>
                <a:ext cx="364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116,000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89" name="Rectangle 255"/>
              <p:cNvSpPr>
                <a:spLocks noChangeArrowheads="1"/>
              </p:cNvSpPr>
              <p:nvPr/>
            </p:nvSpPr>
            <p:spPr bwMode="auto">
              <a:xfrm>
                <a:off x="2586" y="3189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90" name="Rectangle 256"/>
              <p:cNvSpPr>
                <a:spLocks noChangeArrowheads="1"/>
              </p:cNvSpPr>
              <p:nvPr/>
            </p:nvSpPr>
            <p:spPr bwMode="auto">
              <a:xfrm>
                <a:off x="2740" y="3189"/>
                <a:ext cx="364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124,100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91" name="Rectangle 257"/>
              <p:cNvSpPr>
                <a:spLocks noChangeArrowheads="1"/>
              </p:cNvSpPr>
              <p:nvPr/>
            </p:nvSpPr>
            <p:spPr bwMode="auto">
              <a:xfrm>
                <a:off x="3119" y="3189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92" name="Rectangle 258"/>
              <p:cNvSpPr>
                <a:spLocks noChangeArrowheads="1"/>
              </p:cNvSpPr>
              <p:nvPr/>
            </p:nvSpPr>
            <p:spPr bwMode="auto">
              <a:xfrm>
                <a:off x="3272" y="3189"/>
                <a:ext cx="364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132,800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93" name="Rectangle 259"/>
              <p:cNvSpPr>
                <a:spLocks noChangeArrowheads="1"/>
              </p:cNvSpPr>
              <p:nvPr/>
            </p:nvSpPr>
            <p:spPr bwMode="auto">
              <a:xfrm>
                <a:off x="3651" y="3189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94" name="Rectangle 260"/>
              <p:cNvSpPr>
                <a:spLocks noChangeArrowheads="1"/>
              </p:cNvSpPr>
              <p:nvPr/>
            </p:nvSpPr>
            <p:spPr bwMode="auto">
              <a:xfrm>
                <a:off x="3804" y="3189"/>
                <a:ext cx="364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142,100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95" name="Rectangle 261"/>
              <p:cNvSpPr>
                <a:spLocks noChangeArrowheads="1"/>
              </p:cNvSpPr>
              <p:nvPr/>
            </p:nvSpPr>
            <p:spPr bwMode="auto">
              <a:xfrm>
                <a:off x="4183" y="3189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96" name="Rectangle 262"/>
              <p:cNvSpPr>
                <a:spLocks noChangeArrowheads="1"/>
              </p:cNvSpPr>
              <p:nvPr/>
            </p:nvSpPr>
            <p:spPr bwMode="auto">
              <a:xfrm>
                <a:off x="4425" y="3189"/>
                <a:ext cx="364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152,100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97" name="Rectangle 263"/>
              <p:cNvSpPr>
                <a:spLocks noChangeArrowheads="1"/>
              </p:cNvSpPr>
              <p:nvPr/>
            </p:nvSpPr>
            <p:spPr bwMode="auto">
              <a:xfrm>
                <a:off x="4803" y="3189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198" name="Rectangle 264"/>
              <p:cNvSpPr>
                <a:spLocks noChangeArrowheads="1"/>
              </p:cNvSpPr>
              <p:nvPr/>
            </p:nvSpPr>
            <p:spPr bwMode="auto">
              <a:xfrm>
                <a:off x="-324" y="3186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99" name="Line 265"/>
              <p:cNvSpPr>
                <a:spLocks noChangeShapeType="1"/>
              </p:cNvSpPr>
              <p:nvPr/>
            </p:nvSpPr>
            <p:spPr bwMode="auto">
              <a:xfrm>
                <a:off x="-324" y="3186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0" name="Line 266"/>
              <p:cNvSpPr>
                <a:spLocks noChangeShapeType="1"/>
              </p:cNvSpPr>
              <p:nvPr/>
            </p:nvSpPr>
            <p:spPr bwMode="auto">
              <a:xfrm>
                <a:off x="-324" y="3186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1" name="Rectangle 267"/>
              <p:cNvSpPr>
                <a:spLocks noChangeArrowheads="1"/>
              </p:cNvSpPr>
              <p:nvPr/>
            </p:nvSpPr>
            <p:spPr bwMode="auto">
              <a:xfrm>
                <a:off x="-320" y="3186"/>
                <a:ext cx="326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2" name="Line 268"/>
              <p:cNvSpPr>
                <a:spLocks noChangeShapeType="1"/>
              </p:cNvSpPr>
              <p:nvPr/>
            </p:nvSpPr>
            <p:spPr bwMode="auto">
              <a:xfrm>
                <a:off x="-320" y="3186"/>
                <a:ext cx="32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3" name="Rectangle 269"/>
              <p:cNvSpPr>
                <a:spLocks noChangeArrowheads="1"/>
              </p:cNvSpPr>
              <p:nvPr/>
            </p:nvSpPr>
            <p:spPr bwMode="auto">
              <a:xfrm>
                <a:off x="6" y="3186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4" name="Line 270"/>
              <p:cNvSpPr>
                <a:spLocks noChangeShapeType="1"/>
              </p:cNvSpPr>
              <p:nvPr/>
            </p:nvSpPr>
            <p:spPr bwMode="auto">
              <a:xfrm>
                <a:off x="6" y="3186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5" name="Line 271"/>
              <p:cNvSpPr>
                <a:spLocks noChangeShapeType="1"/>
              </p:cNvSpPr>
              <p:nvPr/>
            </p:nvSpPr>
            <p:spPr bwMode="auto">
              <a:xfrm>
                <a:off x="6" y="3186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6" name="Rectangle 272"/>
              <p:cNvSpPr>
                <a:spLocks noChangeArrowheads="1"/>
              </p:cNvSpPr>
              <p:nvPr/>
            </p:nvSpPr>
            <p:spPr bwMode="auto">
              <a:xfrm>
                <a:off x="9" y="3186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7" name="Line 273"/>
              <p:cNvSpPr>
                <a:spLocks noChangeShapeType="1"/>
              </p:cNvSpPr>
              <p:nvPr/>
            </p:nvSpPr>
            <p:spPr bwMode="auto">
              <a:xfrm>
                <a:off x="9" y="3186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8" name="Rectangle 274"/>
              <p:cNvSpPr>
                <a:spLocks noChangeArrowheads="1"/>
              </p:cNvSpPr>
              <p:nvPr/>
            </p:nvSpPr>
            <p:spPr bwMode="auto">
              <a:xfrm>
                <a:off x="537" y="3186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9" name="Line 275"/>
              <p:cNvSpPr>
                <a:spLocks noChangeShapeType="1"/>
              </p:cNvSpPr>
              <p:nvPr/>
            </p:nvSpPr>
            <p:spPr bwMode="auto">
              <a:xfrm>
                <a:off x="537" y="3186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10" name="Line 276"/>
              <p:cNvSpPr>
                <a:spLocks noChangeShapeType="1"/>
              </p:cNvSpPr>
              <p:nvPr/>
            </p:nvSpPr>
            <p:spPr bwMode="auto">
              <a:xfrm>
                <a:off x="537" y="3186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11" name="Rectangle 277"/>
              <p:cNvSpPr>
                <a:spLocks noChangeArrowheads="1"/>
              </p:cNvSpPr>
              <p:nvPr/>
            </p:nvSpPr>
            <p:spPr bwMode="auto">
              <a:xfrm>
                <a:off x="541" y="3186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12" name="Line 278"/>
              <p:cNvSpPr>
                <a:spLocks noChangeShapeType="1"/>
              </p:cNvSpPr>
              <p:nvPr/>
            </p:nvSpPr>
            <p:spPr bwMode="auto">
              <a:xfrm>
                <a:off x="541" y="3186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13" name="Rectangle 279"/>
              <p:cNvSpPr>
                <a:spLocks noChangeArrowheads="1"/>
              </p:cNvSpPr>
              <p:nvPr/>
            </p:nvSpPr>
            <p:spPr bwMode="auto">
              <a:xfrm>
                <a:off x="1069" y="3186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14" name="Line 280"/>
              <p:cNvSpPr>
                <a:spLocks noChangeShapeType="1"/>
              </p:cNvSpPr>
              <p:nvPr/>
            </p:nvSpPr>
            <p:spPr bwMode="auto">
              <a:xfrm>
                <a:off x="1069" y="3186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15" name="Line 281"/>
              <p:cNvSpPr>
                <a:spLocks noChangeShapeType="1"/>
              </p:cNvSpPr>
              <p:nvPr/>
            </p:nvSpPr>
            <p:spPr bwMode="auto">
              <a:xfrm>
                <a:off x="1069" y="3186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16" name="Rectangle 282"/>
              <p:cNvSpPr>
                <a:spLocks noChangeArrowheads="1"/>
              </p:cNvSpPr>
              <p:nvPr/>
            </p:nvSpPr>
            <p:spPr bwMode="auto">
              <a:xfrm>
                <a:off x="1073" y="3186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17" name="Line 283"/>
              <p:cNvSpPr>
                <a:spLocks noChangeShapeType="1"/>
              </p:cNvSpPr>
              <p:nvPr/>
            </p:nvSpPr>
            <p:spPr bwMode="auto">
              <a:xfrm>
                <a:off x="1073" y="3186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18" name="Rectangle 284"/>
              <p:cNvSpPr>
                <a:spLocks noChangeArrowheads="1"/>
              </p:cNvSpPr>
              <p:nvPr/>
            </p:nvSpPr>
            <p:spPr bwMode="auto">
              <a:xfrm>
                <a:off x="1601" y="3186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19" name="Line 285"/>
              <p:cNvSpPr>
                <a:spLocks noChangeShapeType="1"/>
              </p:cNvSpPr>
              <p:nvPr/>
            </p:nvSpPr>
            <p:spPr bwMode="auto">
              <a:xfrm>
                <a:off x="1601" y="3186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20" name="Line 286"/>
              <p:cNvSpPr>
                <a:spLocks noChangeShapeType="1"/>
              </p:cNvSpPr>
              <p:nvPr/>
            </p:nvSpPr>
            <p:spPr bwMode="auto">
              <a:xfrm>
                <a:off x="1601" y="3186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21" name="Rectangle 287"/>
              <p:cNvSpPr>
                <a:spLocks noChangeArrowheads="1"/>
              </p:cNvSpPr>
              <p:nvPr/>
            </p:nvSpPr>
            <p:spPr bwMode="auto">
              <a:xfrm>
                <a:off x="1604" y="3186"/>
                <a:ext cx="526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22" name="Line 288"/>
              <p:cNvSpPr>
                <a:spLocks noChangeShapeType="1"/>
              </p:cNvSpPr>
              <p:nvPr/>
            </p:nvSpPr>
            <p:spPr bwMode="auto">
              <a:xfrm>
                <a:off x="1604" y="3186"/>
                <a:ext cx="52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23" name="Rectangle 289"/>
              <p:cNvSpPr>
                <a:spLocks noChangeArrowheads="1"/>
              </p:cNvSpPr>
              <p:nvPr/>
            </p:nvSpPr>
            <p:spPr bwMode="auto">
              <a:xfrm>
                <a:off x="2130" y="3186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24" name="Line 290"/>
              <p:cNvSpPr>
                <a:spLocks noChangeShapeType="1"/>
              </p:cNvSpPr>
              <p:nvPr/>
            </p:nvSpPr>
            <p:spPr bwMode="auto">
              <a:xfrm>
                <a:off x="2130" y="3186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25" name="Line 291"/>
              <p:cNvSpPr>
                <a:spLocks noChangeShapeType="1"/>
              </p:cNvSpPr>
              <p:nvPr/>
            </p:nvSpPr>
            <p:spPr bwMode="auto">
              <a:xfrm>
                <a:off x="2130" y="3186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26" name="Rectangle 292"/>
              <p:cNvSpPr>
                <a:spLocks noChangeArrowheads="1"/>
              </p:cNvSpPr>
              <p:nvPr/>
            </p:nvSpPr>
            <p:spPr bwMode="auto">
              <a:xfrm>
                <a:off x="2134" y="3186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27" name="Line 293"/>
              <p:cNvSpPr>
                <a:spLocks noChangeShapeType="1"/>
              </p:cNvSpPr>
              <p:nvPr/>
            </p:nvSpPr>
            <p:spPr bwMode="auto">
              <a:xfrm>
                <a:off x="2134" y="3186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28" name="Rectangle 294"/>
              <p:cNvSpPr>
                <a:spLocks noChangeArrowheads="1"/>
              </p:cNvSpPr>
              <p:nvPr/>
            </p:nvSpPr>
            <p:spPr bwMode="auto">
              <a:xfrm>
                <a:off x="2662" y="3186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29" name="Line 295"/>
              <p:cNvSpPr>
                <a:spLocks noChangeShapeType="1"/>
              </p:cNvSpPr>
              <p:nvPr/>
            </p:nvSpPr>
            <p:spPr bwMode="auto">
              <a:xfrm>
                <a:off x="2662" y="3186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30" name="Line 296"/>
              <p:cNvSpPr>
                <a:spLocks noChangeShapeType="1"/>
              </p:cNvSpPr>
              <p:nvPr/>
            </p:nvSpPr>
            <p:spPr bwMode="auto">
              <a:xfrm>
                <a:off x="2662" y="3186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31" name="Rectangle 297"/>
              <p:cNvSpPr>
                <a:spLocks noChangeArrowheads="1"/>
              </p:cNvSpPr>
              <p:nvPr/>
            </p:nvSpPr>
            <p:spPr bwMode="auto">
              <a:xfrm>
                <a:off x="2666" y="3186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32" name="Line 298"/>
              <p:cNvSpPr>
                <a:spLocks noChangeShapeType="1"/>
              </p:cNvSpPr>
              <p:nvPr/>
            </p:nvSpPr>
            <p:spPr bwMode="auto">
              <a:xfrm>
                <a:off x="2666" y="3186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33" name="Rectangle 299"/>
              <p:cNvSpPr>
                <a:spLocks noChangeArrowheads="1"/>
              </p:cNvSpPr>
              <p:nvPr/>
            </p:nvSpPr>
            <p:spPr bwMode="auto">
              <a:xfrm>
                <a:off x="3194" y="3186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34" name="Line 300"/>
              <p:cNvSpPr>
                <a:spLocks noChangeShapeType="1"/>
              </p:cNvSpPr>
              <p:nvPr/>
            </p:nvSpPr>
            <p:spPr bwMode="auto">
              <a:xfrm>
                <a:off x="3194" y="3186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35" name="Line 301"/>
              <p:cNvSpPr>
                <a:spLocks noChangeShapeType="1"/>
              </p:cNvSpPr>
              <p:nvPr/>
            </p:nvSpPr>
            <p:spPr bwMode="auto">
              <a:xfrm>
                <a:off x="3194" y="3186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36" name="Rectangle 302"/>
              <p:cNvSpPr>
                <a:spLocks noChangeArrowheads="1"/>
              </p:cNvSpPr>
              <p:nvPr/>
            </p:nvSpPr>
            <p:spPr bwMode="auto">
              <a:xfrm>
                <a:off x="3198" y="3186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37" name="Line 303"/>
              <p:cNvSpPr>
                <a:spLocks noChangeShapeType="1"/>
              </p:cNvSpPr>
              <p:nvPr/>
            </p:nvSpPr>
            <p:spPr bwMode="auto">
              <a:xfrm>
                <a:off x="3198" y="3186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38" name="Rectangle 304"/>
              <p:cNvSpPr>
                <a:spLocks noChangeArrowheads="1"/>
              </p:cNvSpPr>
              <p:nvPr/>
            </p:nvSpPr>
            <p:spPr bwMode="auto">
              <a:xfrm>
                <a:off x="3726" y="3186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39" name="Line 305"/>
              <p:cNvSpPr>
                <a:spLocks noChangeShapeType="1"/>
              </p:cNvSpPr>
              <p:nvPr/>
            </p:nvSpPr>
            <p:spPr bwMode="auto">
              <a:xfrm>
                <a:off x="3726" y="3186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0" name="Line 306"/>
              <p:cNvSpPr>
                <a:spLocks noChangeShapeType="1"/>
              </p:cNvSpPr>
              <p:nvPr/>
            </p:nvSpPr>
            <p:spPr bwMode="auto">
              <a:xfrm>
                <a:off x="3726" y="3186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1" name="Rectangle 307"/>
              <p:cNvSpPr>
                <a:spLocks noChangeArrowheads="1"/>
              </p:cNvSpPr>
              <p:nvPr/>
            </p:nvSpPr>
            <p:spPr bwMode="auto">
              <a:xfrm>
                <a:off x="3729" y="3186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2" name="Line 308"/>
              <p:cNvSpPr>
                <a:spLocks noChangeShapeType="1"/>
              </p:cNvSpPr>
              <p:nvPr/>
            </p:nvSpPr>
            <p:spPr bwMode="auto">
              <a:xfrm>
                <a:off x="3729" y="3186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3" name="Rectangle 309"/>
              <p:cNvSpPr>
                <a:spLocks noChangeArrowheads="1"/>
              </p:cNvSpPr>
              <p:nvPr/>
            </p:nvSpPr>
            <p:spPr bwMode="auto">
              <a:xfrm>
                <a:off x="4257" y="3186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4" name="Line 310"/>
              <p:cNvSpPr>
                <a:spLocks noChangeShapeType="1"/>
              </p:cNvSpPr>
              <p:nvPr/>
            </p:nvSpPr>
            <p:spPr bwMode="auto">
              <a:xfrm>
                <a:off x="4257" y="3186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5" name="Line 311"/>
              <p:cNvSpPr>
                <a:spLocks noChangeShapeType="1"/>
              </p:cNvSpPr>
              <p:nvPr/>
            </p:nvSpPr>
            <p:spPr bwMode="auto">
              <a:xfrm>
                <a:off x="4257" y="3186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6" name="Rectangle 312"/>
              <p:cNvSpPr>
                <a:spLocks noChangeArrowheads="1"/>
              </p:cNvSpPr>
              <p:nvPr/>
            </p:nvSpPr>
            <p:spPr bwMode="auto">
              <a:xfrm>
                <a:off x="4261" y="3186"/>
                <a:ext cx="706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7" name="Line 313"/>
              <p:cNvSpPr>
                <a:spLocks noChangeShapeType="1"/>
              </p:cNvSpPr>
              <p:nvPr/>
            </p:nvSpPr>
            <p:spPr bwMode="auto">
              <a:xfrm>
                <a:off x="4261" y="3186"/>
                <a:ext cx="70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8" name="Rectangle 314"/>
              <p:cNvSpPr>
                <a:spLocks noChangeArrowheads="1"/>
              </p:cNvSpPr>
              <p:nvPr/>
            </p:nvSpPr>
            <p:spPr bwMode="auto">
              <a:xfrm>
                <a:off x="4967" y="3186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9" name="Line 315"/>
              <p:cNvSpPr>
                <a:spLocks noChangeShapeType="1"/>
              </p:cNvSpPr>
              <p:nvPr/>
            </p:nvSpPr>
            <p:spPr bwMode="auto">
              <a:xfrm>
                <a:off x="4967" y="3186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0" name="Line 316"/>
              <p:cNvSpPr>
                <a:spLocks noChangeShapeType="1"/>
              </p:cNvSpPr>
              <p:nvPr/>
            </p:nvSpPr>
            <p:spPr bwMode="auto">
              <a:xfrm>
                <a:off x="4967" y="3186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1" name="Rectangle 317"/>
              <p:cNvSpPr>
                <a:spLocks noChangeArrowheads="1"/>
              </p:cNvSpPr>
              <p:nvPr/>
            </p:nvSpPr>
            <p:spPr bwMode="auto">
              <a:xfrm>
                <a:off x="-324" y="3189"/>
                <a:ext cx="4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2" name="Line 318"/>
              <p:cNvSpPr>
                <a:spLocks noChangeShapeType="1"/>
              </p:cNvSpPr>
              <p:nvPr/>
            </p:nvSpPr>
            <p:spPr bwMode="auto">
              <a:xfrm>
                <a:off x="-324" y="3189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3" name="Rectangle 319"/>
              <p:cNvSpPr>
                <a:spLocks noChangeArrowheads="1"/>
              </p:cNvSpPr>
              <p:nvPr/>
            </p:nvSpPr>
            <p:spPr bwMode="auto">
              <a:xfrm>
                <a:off x="6" y="3189"/>
                <a:ext cx="3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4" name="Line 320"/>
              <p:cNvSpPr>
                <a:spLocks noChangeShapeType="1"/>
              </p:cNvSpPr>
              <p:nvPr/>
            </p:nvSpPr>
            <p:spPr bwMode="auto">
              <a:xfrm>
                <a:off x="6" y="3189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5" name="Rectangle 321"/>
              <p:cNvSpPr>
                <a:spLocks noChangeArrowheads="1"/>
              </p:cNvSpPr>
              <p:nvPr/>
            </p:nvSpPr>
            <p:spPr bwMode="auto">
              <a:xfrm>
                <a:off x="537" y="3189"/>
                <a:ext cx="4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6" name="Line 322"/>
              <p:cNvSpPr>
                <a:spLocks noChangeShapeType="1"/>
              </p:cNvSpPr>
              <p:nvPr/>
            </p:nvSpPr>
            <p:spPr bwMode="auto">
              <a:xfrm>
                <a:off x="537" y="3189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7" name="Rectangle 323"/>
              <p:cNvSpPr>
                <a:spLocks noChangeArrowheads="1"/>
              </p:cNvSpPr>
              <p:nvPr/>
            </p:nvSpPr>
            <p:spPr bwMode="auto">
              <a:xfrm>
                <a:off x="1069" y="3189"/>
                <a:ext cx="4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8" name="Line 324"/>
              <p:cNvSpPr>
                <a:spLocks noChangeShapeType="1"/>
              </p:cNvSpPr>
              <p:nvPr/>
            </p:nvSpPr>
            <p:spPr bwMode="auto">
              <a:xfrm>
                <a:off x="1069" y="3189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9" name="Rectangle 325"/>
              <p:cNvSpPr>
                <a:spLocks noChangeArrowheads="1"/>
              </p:cNvSpPr>
              <p:nvPr/>
            </p:nvSpPr>
            <p:spPr bwMode="auto">
              <a:xfrm>
                <a:off x="1601" y="3189"/>
                <a:ext cx="3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60" name="Line 326"/>
              <p:cNvSpPr>
                <a:spLocks noChangeShapeType="1"/>
              </p:cNvSpPr>
              <p:nvPr/>
            </p:nvSpPr>
            <p:spPr bwMode="auto">
              <a:xfrm>
                <a:off x="1601" y="3189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61" name="Rectangle 327"/>
              <p:cNvSpPr>
                <a:spLocks noChangeArrowheads="1"/>
              </p:cNvSpPr>
              <p:nvPr/>
            </p:nvSpPr>
            <p:spPr bwMode="auto">
              <a:xfrm>
                <a:off x="2130" y="3189"/>
                <a:ext cx="4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62" name="Line 328"/>
              <p:cNvSpPr>
                <a:spLocks noChangeShapeType="1"/>
              </p:cNvSpPr>
              <p:nvPr/>
            </p:nvSpPr>
            <p:spPr bwMode="auto">
              <a:xfrm>
                <a:off x="2130" y="3189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63" name="Rectangle 329"/>
              <p:cNvSpPr>
                <a:spLocks noChangeArrowheads="1"/>
              </p:cNvSpPr>
              <p:nvPr/>
            </p:nvSpPr>
            <p:spPr bwMode="auto">
              <a:xfrm>
                <a:off x="2662" y="3189"/>
                <a:ext cx="4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64" name="Line 330"/>
              <p:cNvSpPr>
                <a:spLocks noChangeShapeType="1"/>
              </p:cNvSpPr>
              <p:nvPr/>
            </p:nvSpPr>
            <p:spPr bwMode="auto">
              <a:xfrm>
                <a:off x="2662" y="3189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65" name="Rectangle 331"/>
              <p:cNvSpPr>
                <a:spLocks noChangeArrowheads="1"/>
              </p:cNvSpPr>
              <p:nvPr/>
            </p:nvSpPr>
            <p:spPr bwMode="auto">
              <a:xfrm>
                <a:off x="3194" y="3189"/>
                <a:ext cx="4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66" name="Line 332"/>
              <p:cNvSpPr>
                <a:spLocks noChangeShapeType="1"/>
              </p:cNvSpPr>
              <p:nvPr/>
            </p:nvSpPr>
            <p:spPr bwMode="auto">
              <a:xfrm>
                <a:off x="3194" y="3189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67" name="Rectangle 333"/>
              <p:cNvSpPr>
                <a:spLocks noChangeArrowheads="1"/>
              </p:cNvSpPr>
              <p:nvPr/>
            </p:nvSpPr>
            <p:spPr bwMode="auto">
              <a:xfrm>
                <a:off x="3726" y="3189"/>
                <a:ext cx="3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68" name="Line 334"/>
              <p:cNvSpPr>
                <a:spLocks noChangeShapeType="1"/>
              </p:cNvSpPr>
              <p:nvPr/>
            </p:nvSpPr>
            <p:spPr bwMode="auto">
              <a:xfrm>
                <a:off x="3726" y="3189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69" name="Rectangle 335"/>
              <p:cNvSpPr>
                <a:spLocks noChangeArrowheads="1"/>
              </p:cNvSpPr>
              <p:nvPr/>
            </p:nvSpPr>
            <p:spPr bwMode="auto">
              <a:xfrm>
                <a:off x="4257" y="3189"/>
                <a:ext cx="4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0" name="Line 336"/>
              <p:cNvSpPr>
                <a:spLocks noChangeShapeType="1"/>
              </p:cNvSpPr>
              <p:nvPr/>
            </p:nvSpPr>
            <p:spPr bwMode="auto">
              <a:xfrm>
                <a:off x="4257" y="3189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" name="Rectangle 337"/>
              <p:cNvSpPr>
                <a:spLocks noChangeArrowheads="1"/>
              </p:cNvSpPr>
              <p:nvPr/>
            </p:nvSpPr>
            <p:spPr bwMode="auto">
              <a:xfrm>
                <a:off x="4967" y="3189"/>
                <a:ext cx="4" cy="14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2" name="Line 338"/>
              <p:cNvSpPr>
                <a:spLocks noChangeShapeType="1"/>
              </p:cNvSpPr>
              <p:nvPr/>
            </p:nvSpPr>
            <p:spPr bwMode="auto">
              <a:xfrm>
                <a:off x="4967" y="3189"/>
                <a:ext cx="1" cy="1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3" name="Rectangle 339"/>
              <p:cNvSpPr>
                <a:spLocks noChangeArrowheads="1"/>
              </p:cNvSpPr>
              <p:nvPr/>
            </p:nvSpPr>
            <p:spPr bwMode="auto">
              <a:xfrm>
                <a:off x="-220" y="3333"/>
                <a:ext cx="12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500">
                    <a:solidFill>
                      <a:srgbClr val="000000"/>
                    </a:solidFill>
                    <a:ea typeface="華康楷書體W5" pitchFamily="65" charset="-120"/>
                  </a:rPr>
                  <a:t>14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274" name="Rectangle 340"/>
              <p:cNvSpPr>
                <a:spLocks noChangeArrowheads="1"/>
              </p:cNvSpPr>
              <p:nvPr/>
            </p:nvSpPr>
            <p:spPr bwMode="auto">
              <a:xfrm>
                <a:off x="-96" y="3333"/>
                <a:ext cx="3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5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275" name="Rectangle 341"/>
              <p:cNvSpPr>
                <a:spLocks noChangeArrowheads="1"/>
              </p:cNvSpPr>
              <p:nvPr/>
            </p:nvSpPr>
            <p:spPr bwMode="auto">
              <a:xfrm>
                <a:off x="84" y="3333"/>
                <a:ext cx="364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101,000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276" name="Rectangle 342"/>
              <p:cNvSpPr>
                <a:spLocks noChangeArrowheads="1"/>
              </p:cNvSpPr>
              <p:nvPr/>
            </p:nvSpPr>
            <p:spPr bwMode="auto">
              <a:xfrm>
                <a:off x="463" y="3333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277" name="Rectangle 343"/>
              <p:cNvSpPr>
                <a:spLocks noChangeArrowheads="1"/>
              </p:cNvSpPr>
              <p:nvPr/>
            </p:nvSpPr>
            <p:spPr bwMode="auto">
              <a:xfrm>
                <a:off x="616" y="3333"/>
                <a:ext cx="364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108,900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278" name="Rectangle 344"/>
              <p:cNvSpPr>
                <a:spLocks noChangeArrowheads="1"/>
              </p:cNvSpPr>
              <p:nvPr/>
            </p:nvSpPr>
            <p:spPr bwMode="auto">
              <a:xfrm>
                <a:off x="994" y="3333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279" name="Rectangle 345"/>
              <p:cNvSpPr>
                <a:spLocks noChangeArrowheads="1"/>
              </p:cNvSpPr>
              <p:nvPr/>
            </p:nvSpPr>
            <p:spPr bwMode="auto">
              <a:xfrm>
                <a:off x="1149" y="3333"/>
                <a:ext cx="364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116,500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280" name="Rectangle 346"/>
              <p:cNvSpPr>
                <a:spLocks noChangeArrowheads="1"/>
              </p:cNvSpPr>
              <p:nvPr/>
            </p:nvSpPr>
            <p:spPr bwMode="auto">
              <a:xfrm>
                <a:off x="1524" y="3333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281" name="Rectangle 347"/>
              <p:cNvSpPr>
                <a:spLocks noChangeArrowheads="1"/>
              </p:cNvSpPr>
              <p:nvPr/>
            </p:nvSpPr>
            <p:spPr bwMode="auto">
              <a:xfrm>
                <a:off x="1677" y="3333"/>
                <a:ext cx="364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124,700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282" name="Rectangle 348"/>
              <p:cNvSpPr>
                <a:spLocks noChangeArrowheads="1"/>
              </p:cNvSpPr>
              <p:nvPr/>
            </p:nvSpPr>
            <p:spPr bwMode="auto">
              <a:xfrm>
                <a:off x="2056" y="3333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283" name="Rectangle 349"/>
              <p:cNvSpPr>
                <a:spLocks noChangeArrowheads="1"/>
              </p:cNvSpPr>
              <p:nvPr/>
            </p:nvSpPr>
            <p:spPr bwMode="auto">
              <a:xfrm>
                <a:off x="2209" y="3333"/>
                <a:ext cx="364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133,400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284" name="Rectangle 350"/>
              <p:cNvSpPr>
                <a:spLocks noChangeArrowheads="1"/>
              </p:cNvSpPr>
              <p:nvPr/>
            </p:nvSpPr>
            <p:spPr bwMode="auto">
              <a:xfrm>
                <a:off x="2588" y="3333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285" name="Rectangle 351"/>
              <p:cNvSpPr>
                <a:spLocks noChangeArrowheads="1"/>
              </p:cNvSpPr>
              <p:nvPr/>
            </p:nvSpPr>
            <p:spPr bwMode="auto">
              <a:xfrm>
                <a:off x="2740" y="3333"/>
                <a:ext cx="364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142,800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286" name="Rectangle 352"/>
              <p:cNvSpPr>
                <a:spLocks noChangeArrowheads="1"/>
              </p:cNvSpPr>
              <p:nvPr/>
            </p:nvSpPr>
            <p:spPr bwMode="auto">
              <a:xfrm>
                <a:off x="3119" y="3333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287" name="Rectangle 353"/>
              <p:cNvSpPr>
                <a:spLocks noChangeArrowheads="1"/>
              </p:cNvSpPr>
              <p:nvPr/>
            </p:nvSpPr>
            <p:spPr bwMode="auto">
              <a:xfrm>
                <a:off x="3272" y="3333"/>
                <a:ext cx="364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152,800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288" name="Rectangle 354"/>
              <p:cNvSpPr>
                <a:spLocks noChangeArrowheads="1"/>
              </p:cNvSpPr>
              <p:nvPr/>
            </p:nvSpPr>
            <p:spPr bwMode="auto">
              <a:xfrm>
                <a:off x="3651" y="3333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289" name="Rectangle 355"/>
              <p:cNvSpPr>
                <a:spLocks noChangeArrowheads="1"/>
              </p:cNvSpPr>
              <p:nvPr/>
            </p:nvSpPr>
            <p:spPr bwMode="auto">
              <a:xfrm>
                <a:off x="3804" y="3333"/>
                <a:ext cx="364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163,500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290" name="Rectangle 356"/>
              <p:cNvSpPr>
                <a:spLocks noChangeArrowheads="1"/>
              </p:cNvSpPr>
              <p:nvPr/>
            </p:nvSpPr>
            <p:spPr bwMode="auto">
              <a:xfrm>
                <a:off x="4183" y="3333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291" name="Rectangle 357"/>
              <p:cNvSpPr>
                <a:spLocks noChangeArrowheads="1"/>
              </p:cNvSpPr>
              <p:nvPr/>
            </p:nvSpPr>
            <p:spPr bwMode="auto">
              <a:xfrm>
                <a:off x="4425" y="3333"/>
                <a:ext cx="364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174,900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292" name="Rectangle 358"/>
              <p:cNvSpPr>
                <a:spLocks noChangeArrowheads="1"/>
              </p:cNvSpPr>
              <p:nvPr/>
            </p:nvSpPr>
            <p:spPr bwMode="auto">
              <a:xfrm>
                <a:off x="4803" y="3333"/>
                <a:ext cx="2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ea typeface="華康楷書體W5" pitchFamily="65" charset="-120"/>
                  </a:rPr>
                  <a:t> </a:t>
                </a:r>
                <a:endParaRPr lang="en-US" altLang="zh-TW">
                  <a:ea typeface="華康楷書體W5" pitchFamily="65" charset="-120"/>
                </a:endParaRPr>
              </a:p>
            </p:txBody>
          </p:sp>
          <p:sp>
            <p:nvSpPr>
              <p:cNvPr id="293" name="Rectangle 359"/>
              <p:cNvSpPr>
                <a:spLocks noChangeArrowheads="1"/>
              </p:cNvSpPr>
              <p:nvPr/>
            </p:nvSpPr>
            <p:spPr bwMode="auto">
              <a:xfrm>
                <a:off x="-324" y="3330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4" name="Line 360"/>
              <p:cNvSpPr>
                <a:spLocks noChangeShapeType="1"/>
              </p:cNvSpPr>
              <p:nvPr/>
            </p:nvSpPr>
            <p:spPr bwMode="auto">
              <a:xfrm>
                <a:off x="-324" y="3330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5" name="Line 361"/>
              <p:cNvSpPr>
                <a:spLocks noChangeShapeType="1"/>
              </p:cNvSpPr>
              <p:nvPr/>
            </p:nvSpPr>
            <p:spPr bwMode="auto">
              <a:xfrm>
                <a:off x="-324" y="333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6" name="Rectangle 362"/>
              <p:cNvSpPr>
                <a:spLocks noChangeArrowheads="1"/>
              </p:cNvSpPr>
              <p:nvPr/>
            </p:nvSpPr>
            <p:spPr bwMode="auto">
              <a:xfrm>
                <a:off x="-320" y="3330"/>
                <a:ext cx="326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7" name="Line 363"/>
              <p:cNvSpPr>
                <a:spLocks noChangeShapeType="1"/>
              </p:cNvSpPr>
              <p:nvPr/>
            </p:nvSpPr>
            <p:spPr bwMode="auto">
              <a:xfrm>
                <a:off x="-320" y="3330"/>
                <a:ext cx="32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8" name="Rectangle 364"/>
              <p:cNvSpPr>
                <a:spLocks noChangeArrowheads="1"/>
              </p:cNvSpPr>
              <p:nvPr/>
            </p:nvSpPr>
            <p:spPr bwMode="auto">
              <a:xfrm>
                <a:off x="6" y="3330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9" name="Line 365"/>
              <p:cNvSpPr>
                <a:spLocks noChangeShapeType="1"/>
              </p:cNvSpPr>
              <p:nvPr/>
            </p:nvSpPr>
            <p:spPr bwMode="auto">
              <a:xfrm>
                <a:off x="6" y="3330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" name="Line 366"/>
              <p:cNvSpPr>
                <a:spLocks noChangeShapeType="1"/>
              </p:cNvSpPr>
              <p:nvPr/>
            </p:nvSpPr>
            <p:spPr bwMode="auto">
              <a:xfrm>
                <a:off x="6" y="333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1" name="Rectangle 367"/>
              <p:cNvSpPr>
                <a:spLocks noChangeArrowheads="1"/>
              </p:cNvSpPr>
              <p:nvPr/>
            </p:nvSpPr>
            <p:spPr bwMode="auto">
              <a:xfrm>
                <a:off x="9" y="3330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2" name="Line 368"/>
              <p:cNvSpPr>
                <a:spLocks noChangeShapeType="1"/>
              </p:cNvSpPr>
              <p:nvPr/>
            </p:nvSpPr>
            <p:spPr bwMode="auto">
              <a:xfrm>
                <a:off x="9" y="3330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3" name="Rectangle 369"/>
              <p:cNvSpPr>
                <a:spLocks noChangeArrowheads="1"/>
              </p:cNvSpPr>
              <p:nvPr/>
            </p:nvSpPr>
            <p:spPr bwMode="auto">
              <a:xfrm>
                <a:off x="537" y="3330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4" name="Line 370"/>
              <p:cNvSpPr>
                <a:spLocks noChangeShapeType="1"/>
              </p:cNvSpPr>
              <p:nvPr/>
            </p:nvSpPr>
            <p:spPr bwMode="auto">
              <a:xfrm>
                <a:off x="537" y="3330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5" name="Line 371"/>
              <p:cNvSpPr>
                <a:spLocks noChangeShapeType="1"/>
              </p:cNvSpPr>
              <p:nvPr/>
            </p:nvSpPr>
            <p:spPr bwMode="auto">
              <a:xfrm>
                <a:off x="537" y="333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6" name="Rectangle 372"/>
              <p:cNvSpPr>
                <a:spLocks noChangeArrowheads="1"/>
              </p:cNvSpPr>
              <p:nvPr/>
            </p:nvSpPr>
            <p:spPr bwMode="auto">
              <a:xfrm>
                <a:off x="541" y="3330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7" name="Line 373"/>
              <p:cNvSpPr>
                <a:spLocks noChangeShapeType="1"/>
              </p:cNvSpPr>
              <p:nvPr/>
            </p:nvSpPr>
            <p:spPr bwMode="auto">
              <a:xfrm>
                <a:off x="541" y="3330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8" name="Rectangle 374"/>
              <p:cNvSpPr>
                <a:spLocks noChangeArrowheads="1"/>
              </p:cNvSpPr>
              <p:nvPr/>
            </p:nvSpPr>
            <p:spPr bwMode="auto">
              <a:xfrm>
                <a:off x="1069" y="3330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9" name="Line 375"/>
              <p:cNvSpPr>
                <a:spLocks noChangeShapeType="1"/>
              </p:cNvSpPr>
              <p:nvPr/>
            </p:nvSpPr>
            <p:spPr bwMode="auto">
              <a:xfrm>
                <a:off x="1069" y="3330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10" name="Line 376"/>
              <p:cNvSpPr>
                <a:spLocks noChangeShapeType="1"/>
              </p:cNvSpPr>
              <p:nvPr/>
            </p:nvSpPr>
            <p:spPr bwMode="auto">
              <a:xfrm>
                <a:off x="1069" y="333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11" name="Rectangle 377"/>
              <p:cNvSpPr>
                <a:spLocks noChangeArrowheads="1"/>
              </p:cNvSpPr>
              <p:nvPr/>
            </p:nvSpPr>
            <p:spPr bwMode="auto">
              <a:xfrm>
                <a:off x="1073" y="3330"/>
                <a:ext cx="52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12" name="Line 378"/>
              <p:cNvSpPr>
                <a:spLocks noChangeShapeType="1"/>
              </p:cNvSpPr>
              <p:nvPr/>
            </p:nvSpPr>
            <p:spPr bwMode="auto">
              <a:xfrm>
                <a:off x="1073" y="3330"/>
                <a:ext cx="5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13" name="Rectangle 379"/>
              <p:cNvSpPr>
                <a:spLocks noChangeArrowheads="1"/>
              </p:cNvSpPr>
              <p:nvPr/>
            </p:nvSpPr>
            <p:spPr bwMode="auto">
              <a:xfrm>
                <a:off x="1601" y="3330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14" name="Line 380"/>
              <p:cNvSpPr>
                <a:spLocks noChangeShapeType="1"/>
              </p:cNvSpPr>
              <p:nvPr/>
            </p:nvSpPr>
            <p:spPr bwMode="auto">
              <a:xfrm>
                <a:off x="1601" y="3330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15" name="Line 381"/>
              <p:cNvSpPr>
                <a:spLocks noChangeShapeType="1"/>
              </p:cNvSpPr>
              <p:nvPr/>
            </p:nvSpPr>
            <p:spPr bwMode="auto">
              <a:xfrm>
                <a:off x="1601" y="333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16" name="Rectangle 382"/>
              <p:cNvSpPr>
                <a:spLocks noChangeArrowheads="1"/>
              </p:cNvSpPr>
              <p:nvPr/>
            </p:nvSpPr>
            <p:spPr bwMode="auto">
              <a:xfrm>
                <a:off x="1604" y="3330"/>
                <a:ext cx="526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17" name="Line 383"/>
              <p:cNvSpPr>
                <a:spLocks noChangeShapeType="1"/>
              </p:cNvSpPr>
              <p:nvPr/>
            </p:nvSpPr>
            <p:spPr bwMode="auto">
              <a:xfrm>
                <a:off x="1604" y="3330"/>
                <a:ext cx="52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18" name="Rectangle 384"/>
              <p:cNvSpPr>
                <a:spLocks noChangeArrowheads="1"/>
              </p:cNvSpPr>
              <p:nvPr/>
            </p:nvSpPr>
            <p:spPr bwMode="auto">
              <a:xfrm>
                <a:off x="2130" y="3330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19" name="Line 385"/>
              <p:cNvSpPr>
                <a:spLocks noChangeShapeType="1"/>
              </p:cNvSpPr>
              <p:nvPr/>
            </p:nvSpPr>
            <p:spPr bwMode="auto">
              <a:xfrm>
                <a:off x="2130" y="3330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2" name="Line 386"/>
            <p:cNvSpPr>
              <a:spLocks noChangeShapeType="1"/>
            </p:cNvSpPr>
            <p:nvPr/>
          </p:nvSpPr>
          <p:spPr bwMode="auto">
            <a:xfrm>
              <a:off x="4252913" y="5541963"/>
              <a:ext cx="1587" cy="47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" name="Rectangle 387"/>
            <p:cNvSpPr>
              <a:spLocks noChangeArrowheads="1"/>
            </p:cNvSpPr>
            <p:nvPr/>
          </p:nvSpPr>
          <p:spPr bwMode="auto">
            <a:xfrm>
              <a:off x="4259263" y="5541963"/>
              <a:ext cx="838200" cy="476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" name="Line 388"/>
            <p:cNvSpPr>
              <a:spLocks noChangeShapeType="1"/>
            </p:cNvSpPr>
            <p:nvPr/>
          </p:nvSpPr>
          <p:spPr bwMode="auto">
            <a:xfrm>
              <a:off x="4259263" y="5541963"/>
              <a:ext cx="838200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" name="Rectangle 389"/>
            <p:cNvSpPr>
              <a:spLocks noChangeArrowheads="1"/>
            </p:cNvSpPr>
            <p:nvPr/>
          </p:nvSpPr>
          <p:spPr bwMode="auto">
            <a:xfrm>
              <a:off x="5097463" y="5541963"/>
              <a:ext cx="6350" cy="476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" name="Line 390"/>
            <p:cNvSpPr>
              <a:spLocks noChangeShapeType="1"/>
            </p:cNvSpPr>
            <p:nvPr/>
          </p:nvSpPr>
          <p:spPr bwMode="auto">
            <a:xfrm>
              <a:off x="5097463" y="5541963"/>
              <a:ext cx="6350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" name="Line 391"/>
            <p:cNvSpPr>
              <a:spLocks noChangeShapeType="1"/>
            </p:cNvSpPr>
            <p:nvPr/>
          </p:nvSpPr>
          <p:spPr bwMode="auto">
            <a:xfrm>
              <a:off x="5097463" y="5541963"/>
              <a:ext cx="1587" cy="47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" name="Rectangle 392"/>
            <p:cNvSpPr>
              <a:spLocks noChangeArrowheads="1"/>
            </p:cNvSpPr>
            <p:nvPr/>
          </p:nvSpPr>
          <p:spPr bwMode="auto">
            <a:xfrm>
              <a:off x="5103813" y="5541963"/>
              <a:ext cx="838200" cy="476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9" name="Line 393"/>
            <p:cNvSpPr>
              <a:spLocks noChangeShapeType="1"/>
            </p:cNvSpPr>
            <p:nvPr/>
          </p:nvSpPr>
          <p:spPr bwMode="auto">
            <a:xfrm>
              <a:off x="5103813" y="5541963"/>
              <a:ext cx="838200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" name="Rectangle 394"/>
            <p:cNvSpPr>
              <a:spLocks noChangeArrowheads="1"/>
            </p:cNvSpPr>
            <p:nvPr/>
          </p:nvSpPr>
          <p:spPr bwMode="auto">
            <a:xfrm>
              <a:off x="5942013" y="5389563"/>
              <a:ext cx="6350" cy="476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" name="Line 395"/>
            <p:cNvSpPr>
              <a:spLocks noChangeShapeType="1"/>
            </p:cNvSpPr>
            <p:nvPr/>
          </p:nvSpPr>
          <p:spPr bwMode="auto">
            <a:xfrm>
              <a:off x="5942013" y="5541963"/>
              <a:ext cx="6350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" name="Line 396"/>
            <p:cNvSpPr>
              <a:spLocks noChangeShapeType="1"/>
            </p:cNvSpPr>
            <p:nvPr/>
          </p:nvSpPr>
          <p:spPr bwMode="auto">
            <a:xfrm>
              <a:off x="5942013" y="5541963"/>
              <a:ext cx="1587" cy="47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3" name="Rectangle 397"/>
            <p:cNvSpPr>
              <a:spLocks noChangeArrowheads="1"/>
            </p:cNvSpPr>
            <p:nvPr/>
          </p:nvSpPr>
          <p:spPr bwMode="auto">
            <a:xfrm>
              <a:off x="5948363" y="5541963"/>
              <a:ext cx="838200" cy="476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4" name="Line 398"/>
            <p:cNvSpPr>
              <a:spLocks noChangeShapeType="1"/>
            </p:cNvSpPr>
            <p:nvPr/>
          </p:nvSpPr>
          <p:spPr bwMode="auto">
            <a:xfrm>
              <a:off x="5948363" y="5541963"/>
              <a:ext cx="838200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" name="Rectangle 399"/>
            <p:cNvSpPr>
              <a:spLocks noChangeArrowheads="1"/>
            </p:cNvSpPr>
            <p:nvPr/>
          </p:nvSpPr>
          <p:spPr bwMode="auto">
            <a:xfrm>
              <a:off x="6786563" y="5541963"/>
              <a:ext cx="4762" cy="476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" name="Line 400"/>
            <p:cNvSpPr>
              <a:spLocks noChangeShapeType="1"/>
            </p:cNvSpPr>
            <p:nvPr/>
          </p:nvSpPr>
          <p:spPr bwMode="auto">
            <a:xfrm>
              <a:off x="6786563" y="5541963"/>
              <a:ext cx="4762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" name="Line 401"/>
            <p:cNvSpPr>
              <a:spLocks noChangeShapeType="1"/>
            </p:cNvSpPr>
            <p:nvPr/>
          </p:nvSpPr>
          <p:spPr bwMode="auto">
            <a:xfrm>
              <a:off x="6786563" y="5541963"/>
              <a:ext cx="1587" cy="47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" name="Rectangle 402"/>
            <p:cNvSpPr>
              <a:spLocks noChangeArrowheads="1"/>
            </p:cNvSpPr>
            <p:nvPr/>
          </p:nvSpPr>
          <p:spPr bwMode="auto">
            <a:xfrm>
              <a:off x="6791325" y="5541963"/>
              <a:ext cx="838200" cy="476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" name="Line 403"/>
            <p:cNvSpPr>
              <a:spLocks noChangeShapeType="1"/>
            </p:cNvSpPr>
            <p:nvPr/>
          </p:nvSpPr>
          <p:spPr bwMode="auto">
            <a:xfrm>
              <a:off x="6791325" y="5541963"/>
              <a:ext cx="838200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" name="Rectangle 404"/>
            <p:cNvSpPr>
              <a:spLocks noChangeArrowheads="1"/>
            </p:cNvSpPr>
            <p:nvPr/>
          </p:nvSpPr>
          <p:spPr bwMode="auto">
            <a:xfrm>
              <a:off x="7629525" y="5389563"/>
              <a:ext cx="6350" cy="476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" name="Line 405"/>
            <p:cNvSpPr>
              <a:spLocks noChangeShapeType="1"/>
            </p:cNvSpPr>
            <p:nvPr/>
          </p:nvSpPr>
          <p:spPr bwMode="auto">
            <a:xfrm>
              <a:off x="7629525" y="5541963"/>
              <a:ext cx="6350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" name="Line 406"/>
            <p:cNvSpPr>
              <a:spLocks noChangeShapeType="1"/>
            </p:cNvSpPr>
            <p:nvPr/>
          </p:nvSpPr>
          <p:spPr bwMode="auto">
            <a:xfrm>
              <a:off x="7629525" y="5541963"/>
              <a:ext cx="1588" cy="47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" name="Rectangle 407"/>
            <p:cNvSpPr>
              <a:spLocks noChangeArrowheads="1"/>
            </p:cNvSpPr>
            <p:nvPr/>
          </p:nvSpPr>
          <p:spPr bwMode="auto">
            <a:xfrm>
              <a:off x="7635875" y="5541963"/>
              <a:ext cx="1120775" cy="476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" name="Line 408"/>
            <p:cNvSpPr>
              <a:spLocks noChangeShapeType="1"/>
            </p:cNvSpPr>
            <p:nvPr/>
          </p:nvSpPr>
          <p:spPr bwMode="auto">
            <a:xfrm>
              <a:off x="7635875" y="5541963"/>
              <a:ext cx="1120775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" name="Rectangle 409"/>
            <p:cNvSpPr>
              <a:spLocks noChangeArrowheads="1"/>
            </p:cNvSpPr>
            <p:nvPr/>
          </p:nvSpPr>
          <p:spPr bwMode="auto">
            <a:xfrm>
              <a:off x="8756650" y="5541963"/>
              <a:ext cx="6350" cy="476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6" name="Line 410"/>
            <p:cNvSpPr>
              <a:spLocks noChangeShapeType="1"/>
            </p:cNvSpPr>
            <p:nvPr/>
          </p:nvSpPr>
          <p:spPr bwMode="auto">
            <a:xfrm>
              <a:off x="8756650" y="5541963"/>
              <a:ext cx="6350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" name="Line 411"/>
            <p:cNvSpPr>
              <a:spLocks noChangeShapeType="1"/>
            </p:cNvSpPr>
            <p:nvPr/>
          </p:nvSpPr>
          <p:spPr bwMode="auto">
            <a:xfrm>
              <a:off x="8756650" y="5541963"/>
              <a:ext cx="1588" cy="47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8" name="Rectangle 412"/>
            <p:cNvSpPr>
              <a:spLocks noChangeArrowheads="1"/>
            </p:cNvSpPr>
            <p:nvPr/>
          </p:nvSpPr>
          <p:spPr bwMode="auto">
            <a:xfrm>
              <a:off x="357188" y="5546725"/>
              <a:ext cx="6350" cy="22383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9" name="Line 413"/>
            <p:cNvSpPr>
              <a:spLocks noChangeShapeType="1"/>
            </p:cNvSpPr>
            <p:nvPr/>
          </p:nvSpPr>
          <p:spPr bwMode="auto">
            <a:xfrm>
              <a:off x="357188" y="5546725"/>
              <a:ext cx="1587" cy="2238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" name="Rectangle 414"/>
            <p:cNvSpPr>
              <a:spLocks noChangeArrowheads="1"/>
            </p:cNvSpPr>
            <p:nvPr/>
          </p:nvSpPr>
          <p:spPr bwMode="auto">
            <a:xfrm>
              <a:off x="357188" y="5770563"/>
              <a:ext cx="6350" cy="476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1" name="Line 415"/>
            <p:cNvSpPr>
              <a:spLocks noChangeShapeType="1"/>
            </p:cNvSpPr>
            <p:nvPr/>
          </p:nvSpPr>
          <p:spPr bwMode="auto">
            <a:xfrm>
              <a:off x="357188" y="5770563"/>
              <a:ext cx="6350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2" name="Line 416"/>
            <p:cNvSpPr>
              <a:spLocks noChangeShapeType="1"/>
            </p:cNvSpPr>
            <p:nvPr/>
          </p:nvSpPr>
          <p:spPr bwMode="auto">
            <a:xfrm>
              <a:off x="357188" y="5770563"/>
              <a:ext cx="1587" cy="47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3" name="Rectangle 417"/>
            <p:cNvSpPr>
              <a:spLocks noChangeArrowheads="1"/>
            </p:cNvSpPr>
            <p:nvPr/>
          </p:nvSpPr>
          <p:spPr bwMode="auto">
            <a:xfrm>
              <a:off x="357188" y="5770563"/>
              <a:ext cx="6350" cy="476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" name="Line 418"/>
            <p:cNvSpPr>
              <a:spLocks noChangeShapeType="1"/>
            </p:cNvSpPr>
            <p:nvPr/>
          </p:nvSpPr>
          <p:spPr bwMode="auto">
            <a:xfrm>
              <a:off x="357188" y="5770563"/>
              <a:ext cx="6350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" name="Line 419"/>
            <p:cNvSpPr>
              <a:spLocks noChangeShapeType="1"/>
            </p:cNvSpPr>
            <p:nvPr/>
          </p:nvSpPr>
          <p:spPr bwMode="auto">
            <a:xfrm>
              <a:off x="357188" y="5770563"/>
              <a:ext cx="1587" cy="47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6" name="Rectangle 420"/>
            <p:cNvSpPr>
              <a:spLocks noChangeArrowheads="1"/>
            </p:cNvSpPr>
            <p:nvPr/>
          </p:nvSpPr>
          <p:spPr bwMode="auto">
            <a:xfrm>
              <a:off x="363538" y="5770563"/>
              <a:ext cx="517525" cy="476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7" name="Line 421"/>
            <p:cNvSpPr>
              <a:spLocks noChangeShapeType="1"/>
            </p:cNvSpPr>
            <p:nvPr/>
          </p:nvSpPr>
          <p:spPr bwMode="auto">
            <a:xfrm>
              <a:off x="363538" y="5770563"/>
              <a:ext cx="517525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8" name="Rectangle 422"/>
            <p:cNvSpPr>
              <a:spLocks noChangeArrowheads="1"/>
            </p:cNvSpPr>
            <p:nvPr/>
          </p:nvSpPr>
          <p:spPr bwMode="auto">
            <a:xfrm>
              <a:off x="881063" y="5546725"/>
              <a:ext cx="4762" cy="22383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9" name="Line 423"/>
            <p:cNvSpPr>
              <a:spLocks noChangeShapeType="1"/>
            </p:cNvSpPr>
            <p:nvPr/>
          </p:nvSpPr>
          <p:spPr bwMode="auto">
            <a:xfrm>
              <a:off x="881063" y="5546725"/>
              <a:ext cx="1587" cy="2238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0" name="Rectangle 424"/>
            <p:cNvSpPr>
              <a:spLocks noChangeArrowheads="1"/>
            </p:cNvSpPr>
            <p:nvPr/>
          </p:nvSpPr>
          <p:spPr bwMode="auto">
            <a:xfrm>
              <a:off x="881063" y="5770563"/>
              <a:ext cx="4762" cy="476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" name="Line 425"/>
            <p:cNvSpPr>
              <a:spLocks noChangeShapeType="1"/>
            </p:cNvSpPr>
            <p:nvPr/>
          </p:nvSpPr>
          <p:spPr bwMode="auto">
            <a:xfrm>
              <a:off x="881063" y="5770563"/>
              <a:ext cx="4762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2" name="Line 426"/>
            <p:cNvSpPr>
              <a:spLocks noChangeShapeType="1"/>
            </p:cNvSpPr>
            <p:nvPr/>
          </p:nvSpPr>
          <p:spPr bwMode="auto">
            <a:xfrm>
              <a:off x="881063" y="5770563"/>
              <a:ext cx="1587" cy="47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" name="Rectangle 427"/>
            <p:cNvSpPr>
              <a:spLocks noChangeArrowheads="1"/>
            </p:cNvSpPr>
            <p:nvPr/>
          </p:nvSpPr>
          <p:spPr bwMode="auto">
            <a:xfrm>
              <a:off x="885825" y="5770563"/>
              <a:ext cx="838200" cy="476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" name="Line 428"/>
            <p:cNvSpPr>
              <a:spLocks noChangeShapeType="1"/>
            </p:cNvSpPr>
            <p:nvPr/>
          </p:nvSpPr>
          <p:spPr bwMode="auto">
            <a:xfrm>
              <a:off x="885825" y="5770563"/>
              <a:ext cx="838200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" name="Rectangle 429"/>
            <p:cNvSpPr>
              <a:spLocks noChangeArrowheads="1"/>
            </p:cNvSpPr>
            <p:nvPr/>
          </p:nvSpPr>
          <p:spPr bwMode="auto">
            <a:xfrm>
              <a:off x="1724025" y="5394325"/>
              <a:ext cx="6350" cy="22383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" name="Line 430"/>
            <p:cNvSpPr>
              <a:spLocks noChangeShapeType="1"/>
            </p:cNvSpPr>
            <p:nvPr/>
          </p:nvSpPr>
          <p:spPr bwMode="auto">
            <a:xfrm>
              <a:off x="1724025" y="5546725"/>
              <a:ext cx="1588" cy="2238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7" name="Rectangle 431"/>
            <p:cNvSpPr>
              <a:spLocks noChangeArrowheads="1"/>
            </p:cNvSpPr>
            <p:nvPr/>
          </p:nvSpPr>
          <p:spPr bwMode="auto">
            <a:xfrm>
              <a:off x="1724025" y="5618163"/>
              <a:ext cx="6350" cy="476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8" name="Line 432"/>
            <p:cNvSpPr>
              <a:spLocks noChangeShapeType="1"/>
            </p:cNvSpPr>
            <p:nvPr/>
          </p:nvSpPr>
          <p:spPr bwMode="auto">
            <a:xfrm>
              <a:off x="1724025" y="5770563"/>
              <a:ext cx="6350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9" name="Line 433"/>
            <p:cNvSpPr>
              <a:spLocks noChangeShapeType="1"/>
            </p:cNvSpPr>
            <p:nvPr/>
          </p:nvSpPr>
          <p:spPr bwMode="auto">
            <a:xfrm>
              <a:off x="1724025" y="5770563"/>
              <a:ext cx="1588" cy="47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0" name="Rectangle 434"/>
            <p:cNvSpPr>
              <a:spLocks noChangeArrowheads="1"/>
            </p:cNvSpPr>
            <p:nvPr/>
          </p:nvSpPr>
          <p:spPr bwMode="auto">
            <a:xfrm>
              <a:off x="1730375" y="5770563"/>
              <a:ext cx="838200" cy="476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" name="Line 435"/>
            <p:cNvSpPr>
              <a:spLocks noChangeShapeType="1"/>
            </p:cNvSpPr>
            <p:nvPr/>
          </p:nvSpPr>
          <p:spPr bwMode="auto">
            <a:xfrm>
              <a:off x="1730375" y="5770563"/>
              <a:ext cx="838200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2" name="Rectangle 436"/>
            <p:cNvSpPr>
              <a:spLocks noChangeArrowheads="1"/>
            </p:cNvSpPr>
            <p:nvPr/>
          </p:nvSpPr>
          <p:spPr bwMode="auto">
            <a:xfrm>
              <a:off x="2568575" y="5546725"/>
              <a:ext cx="6350" cy="22383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3" name="Line 437"/>
            <p:cNvSpPr>
              <a:spLocks noChangeShapeType="1"/>
            </p:cNvSpPr>
            <p:nvPr/>
          </p:nvSpPr>
          <p:spPr bwMode="auto">
            <a:xfrm>
              <a:off x="2568575" y="5546725"/>
              <a:ext cx="1588" cy="2238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4" name="Rectangle 438"/>
            <p:cNvSpPr>
              <a:spLocks noChangeArrowheads="1"/>
            </p:cNvSpPr>
            <p:nvPr/>
          </p:nvSpPr>
          <p:spPr bwMode="auto">
            <a:xfrm>
              <a:off x="2568575" y="5770563"/>
              <a:ext cx="6350" cy="476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5" name="Line 439"/>
            <p:cNvSpPr>
              <a:spLocks noChangeShapeType="1"/>
            </p:cNvSpPr>
            <p:nvPr/>
          </p:nvSpPr>
          <p:spPr bwMode="auto">
            <a:xfrm>
              <a:off x="2568575" y="5770563"/>
              <a:ext cx="6350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6" name="Line 440"/>
            <p:cNvSpPr>
              <a:spLocks noChangeShapeType="1"/>
            </p:cNvSpPr>
            <p:nvPr/>
          </p:nvSpPr>
          <p:spPr bwMode="auto">
            <a:xfrm>
              <a:off x="2568575" y="5770563"/>
              <a:ext cx="1588" cy="47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7" name="Rectangle 441"/>
            <p:cNvSpPr>
              <a:spLocks noChangeArrowheads="1"/>
            </p:cNvSpPr>
            <p:nvPr/>
          </p:nvSpPr>
          <p:spPr bwMode="auto">
            <a:xfrm>
              <a:off x="2574925" y="5770563"/>
              <a:ext cx="838200" cy="476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8" name="Line 442"/>
            <p:cNvSpPr>
              <a:spLocks noChangeShapeType="1"/>
            </p:cNvSpPr>
            <p:nvPr/>
          </p:nvSpPr>
          <p:spPr bwMode="auto">
            <a:xfrm>
              <a:off x="2574925" y="5770563"/>
              <a:ext cx="838200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9" name="Rectangle 443"/>
            <p:cNvSpPr>
              <a:spLocks noChangeArrowheads="1"/>
            </p:cNvSpPr>
            <p:nvPr/>
          </p:nvSpPr>
          <p:spPr bwMode="auto">
            <a:xfrm>
              <a:off x="3413125" y="5394325"/>
              <a:ext cx="4763" cy="22383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0" name="Line 444"/>
            <p:cNvSpPr>
              <a:spLocks noChangeShapeType="1"/>
            </p:cNvSpPr>
            <p:nvPr/>
          </p:nvSpPr>
          <p:spPr bwMode="auto">
            <a:xfrm>
              <a:off x="3413125" y="5546725"/>
              <a:ext cx="1588" cy="2238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1" name="Rectangle 445"/>
            <p:cNvSpPr>
              <a:spLocks noChangeArrowheads="1"/>
            </p:cNvSpPr>
            <p:nvPr/>
          </p:nvSpPr>
          <p:spPr bwMode="auto">
            <a:xfrm>
              <a:off x="3413125" y="5618163"/>
              <a:ext cx="4763" cy="476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2" name="Line 446"/>
            <p:cNvSpPr>
              <a:spLocks noChangeShapeType="1"/>
            </p:cNvSpPr>
            <p:nvPr/>
          </p:nvSpPr>
          <p:spPr bwMode="auto">
            <a:xfrm>
              <a:off x="3413125" y="5770563"/>
              <a:ext cx="4763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3" name="Line 447"/>
            <p:cNvSpPr>
              <a:spLocks noChangeShapeType="1"/>
            </p:cNvSpPr>
            <p:nvPr/>
          </p:nvSpPr>
          <p:spPr bwMode="auto">
            <a:xfrm>
              <a:off x="3413125" y="5770563"/>
              <a:ext cx="1588" cy="47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4" name="Rectangle 448"/>
            <p:cNvSpPr>
              <a:spLocks noChangeArrowheads="1"/>
            </p:cNvSpPr>
            <p:nvPr/>
          </p:nvSpPr>
          <p:spPr bwMode="auto">
            <a:xfrm>
              <a:off x="3417888" y="5770563"/>
              <a:ext cx="835025" cy="476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5" name="Line 449"/>
            <p:cNvSpPr>
              <a:spLocks noChangeShapeType="1"/>
            </p:cNvSpPr>
            <p:nvPr/>
          </p:nvSpPr>
          <p:spPr bwMode="auto">
            <a:xfrm>
              <a:off x="3417888" y="5770563"/>
              <a:ext cx="835025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6" name="Rectangle 450"/>
            <p:cNvSpPr>
              <a:spLocks noChangeArrowheads="1"/>
            </p:cNvSpPr>
            <p:nvPr/>
          </p:nvSpPr>
          <p:spPr bwMode="auto">
            <a:xfrm>
              <a:off x="4252913" y="5394325"/>
              <a:ext cx="6350" cy="22383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7" name="Line 451"/>
            <p:cNvSpPr>
              <a:spLocks noChangeShapeType="1"/>
            </p:cNvSpPr>
            <p:nvPr/>
          </p:nvSpPr>
          <p:spPr bwMode="auto">
            <a:xfrm>
              <a:off x="4252913" y="5546725"/>
              <a:ext cx="1587" cy="2238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8" name="Rectangle 452"/>
            <p:cNvSpPr>
              <a:spLocks noChangeArrowheads="1"/>
            </p:cNvSpPr>
            <p:nvPr/>
          </p:nvSpPr>
          <p:spPr bwMode="auto">
            <a:xfrm>
              <a:off x="4252913" y="5618163"/>
              <a:ext cx="6350" cy="476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9" name="Line 453"/>
            <p:cNvSpPr>
              <a:spLocks noChangeShapeType="1"/>
            </p:cNvSpPr>
            <p:nvPr/>
          </p:nvSpPr>
          <p:spPr bwMode="auto">
            <a:xfrm>
              <a:off x="4252913" y="5770563"/>
              <a:ext cx="6350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0" name="Line 454"/>
            <p:cNvSpPr>
              <a:spLocks noChangeShapeType="1"/>
            </p:cNvSpPr>
            <p:nvPr/>
          </p:nvSpPr>
          <p:spPr bwMode="auto">
            <a:xfrm>
              <a:off x="4252913" y="5770563"/>
              <a:ext cx="1587" cy="47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" name="Rectangle 455"/>
            <p:cNvSpPr>
              <a:spLocks noChangeArrowheads="1"/>
            </p:cNvSpPr>
            <p:nvPr/>
          </p:nvSpPr>
          <p:spPr bwMode="auto">
            <a:xfrm>
              <a:off x="4259263" y="5770563"/>
              <a:ext cx="838200" cy="476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2" name="Line 456"/>
            <p:cNvSpPr>
              <a:spLocks noChangeShapeType="1"/>
            </p:cNvSpPr>
            <p:nvPr/>
          </p:nvSpPr>
          <p:spPr bwMode="auto">
            <a:xfrm>
              <a:off x="4259263" y="5770563"/>
              <a:ext cx="838200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3" name="Rectangle 457"/>
            <p:cNvSpPr>
              <a:spLocks noChangeArrowheads="1"/>
            </p:cNvSpPr>
            <p:nvPr/>
          </p:nvSpPr>
          <p:spPr bwMode="auto">
            <a:xfrm>
              <a:off x="5097463" y="5546725"/>
              <a:ext cx="6350" cy="22383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4" name="Line 458"/>
            <p:cNvSpPr>
              <a:spLocks noChangeShapeType="1"/>
            </p:cNvSpPr>
            <p:nvPr/>
          </p:nvSpPr>
          <p:spPr bwMode="auto">
            <a:xfrm>
              <a:off x="5097463" y="5546725"/>
              <a:ext cx="1587" cy="2238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5" name="Rectangle 459"/>
            <p:cNvSpPr>
              <a:spLocks noChangeArrowheads="1"/>
            </p:cNvSpPr>
            <p:nvPr/>
          </p:nvSpPr>
          <p:spPr bwMode="auto">
            <a:xfrm>
              <a:off x="5097463" y="5770563"/>
              <a:ext cx="6350" cy="476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6" name="Line 460"/>
            <p:cNvSpPr>
              <a:spLocks noChangeShapeType="1"/>
            </p:cNvSpPr>
            <p:nvPr/>
          </p:nvSpPr>
          <p:spPr bwMode="auto">
            <a:xfrm>
              <a:off x="5097463" y="5770563"/>
              <a:ext cx="6350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7" name="Line 461"/>
            <p:cNvSpPr>
              <a:spLocks noChangeShapeType="1"/>
            </p:cNvSpPr>
            <p:nvPr/>
          </p:nvSpPr>
          <p:spPr bwMode="auto">
            <a:xfrm>
              <a:off x="5097463" y="5770563"/>
              <a:ext cx="1587" cy="47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8" name="Rectangle 462"/>
            <p:cNvSpPr>
              <a:spLocks noChangeArrowheads="1"/>
            </p:cNvSpPr>
            <p:nvPr/>
          </p:nvSpPr>
          <p:spPr bwMode="auto">
            <a:xfrm>
              <a:off x="5103813" y="5770563"/>
              <a:ext cx="838200" cy="476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9" name="Line 463"/>
            <p:cNvSpPr>
              <a:spLocks noChangeShapeType="1"/>
            </p:cNvSpPr>
            <p:nvPr/>
          </p:nvSpPr>
          <p:spPr bwMode="auto">
            <a:xfrm>
              <a:off x="5103813" y="5770563"/>
              <a:ext cx="838200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0" name="Rectangle 464"/>
            <p:cNvSpPr>
              <a:spLocks noChangeArrowheads="1"/>
            </p:cNvSpPr>
            <p:nvPr/>
          </p:nvSpPr>
          <p:spPr bwMode="auto">
            <a:xfrm>
              <a:off x="5942013" y="5394325"/>
              <a:ext cx="6350" cy="22383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1" name="Line 465"/>
            <p:cNvSpPr>
              <a:spLocks noChangeShapeType="1"/>
            </p:cNvSpPr>
            <p:nvPr/>
          </p:nvSpPr>
          <p:spPr bwMode="auto">
            <a:xfrm>
              <a:off x="5942013" y="5546725"/>
              <a:ext cx="1587" cy="2238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" name="Rectangle 466"/>
            <p:cNvSpPr>
              <a:spLocks noChangeArrowheads="1"/>
            </p:cNvSpPr>
            <p:nvPr/>
          </p:nvSpPr>
          <p:spPr bwMode="auto">
            <a:xfrm>
              <a:off x="5942013" y="5618163"/>
              <a:ext cx="6350" cy="476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3" name="Line 467"/>
            <p:cNvSpPr>
              <a:spLocks noChangeShapeType="1"/>
            </p:cNvSpPr>
            <p:nvPr/>
          </p:nvSpPr>
          <p:spPr bwMode="auto">
            <a:xfrm>
              <a:off x="5942013" y="5770563"/>
              <a:ext cx="6350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4" name="Line 468"/>
            <p:cNvSpPr>
              <a:spLocks noChangeShapeType="1"/>
            </p:cNvSpPr>
            <p:nvPr/>
          </p:nvSpPr>
          <p:spPr bwMode="auto">
            <a:xfrm>
              <a:off x="5942013" y="5770563"/>
              <a:ext cx="1587" cy="47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5" name="Rectangle 469"/>
            <p:cNvSpPr>
              <a:spLocks noChangeArrowheads="1"/>
            </p:cNvSpPr>
            <p:nvPr/>
          </p:nvSpPr>
          <p:spPr bwMode="auto">
            <a:xfrm>
              <a:off x="5948363" y="5770563"/>
              <a:ext cx="838200" cy="476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6" name="Line 470"/>
            <p:cNvSpPr>
              <a:spLocks noChangeShapeType="1"/>
            </p:cNvSpPr>
            <p:nvPr/>
          </p:nvSpPr>
          <p:spPr bwMode="auto">
            <a:xfrm>
              <a:off x="5948363" y="5770563"/>
              <a:ext cx="838200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7" name="Rectangle 471"/>
            <p:cNvSpPr>
              <a:spLocks noChangeArrowheads="1"/>
            </p:cNvSpPr>
            <p:nvPr/>
          </p:nvSpPr>
          <p:spPr bwMode="auto">
            <a:xfrm>
              <a:off x="6786563" y="5546725"/>
              <a:ext cx="4762" cy="22383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8" name="Line 472"/>
            <p:cNvSpPr>
              <a:spLocks noChangeShapeType="1"/>
            </p:cNvSpPr>
            <p:nvPr/>
          </p:nvSpPr>
          <p:spPr bwMode="auto">
            <a:xfrm>
              <a:off x="6786563" y="5546725"/>
              <a:ext cx="1587" cy="2238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9" name="Rectangle 473"/>
            <p:cNvSpPr>
              <a:spLocks noChangeArrowheads="1"/>
            </p:cNvSpPr>
            <p:nvPr/>
          </p:nvSpPr>
          <p:spPr bwMode="auto">
            <a:xfrm>
              <a:off x="6786563" y="5770563"/>
              <a:ext cx="4762" cy="476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0" name="Line 474"/>
            <p:cNvSpPr>
              <a:spLocks noChangeShapeType="1"/>
            </p:cNvSpPr>
            <p:nvPr/>
          </p:nvSpPr>
          <p:spPr bwMode="auto">
            <a:xfrm>
              <a:off x="6786563" y="5770563"/>
              <a:ext cx="4762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1" name="Line 475"/>
            <p:cNvSpPr>
              <a:spLocks noChangeShapeType="1"/>
            </p:cNvSpPr>
            <p:nvPr/>
          </p:nvSpPr>
          <p:spPr bwMode="auto">
            <a:xfrm>
              <a:off x="6786563" y="5770563"/>
              <a:ext cx="1587" cy="47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" name="Rectangle 476"/>
            <p:cNvSpPr>
              <a:spLocks noChangeArrowheads="1"/>
            </p:cNvSpPr>
            <p:nvPr/>
          </p:nvSpPr>
          <p:spPr bwMode="auto">
            <a:xfrm>
              <a:off x="6791325" y="5770563"/>
              <a:ext cx="838200" cy="476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3" name="Line 477"/>
            <p:cNvSpPr>
              <a:spLocks noChangeShapeType="1"/>
            </p:cNvSpPr>
            <p:nvPr/>
          </p:nvSpPr>
          <p:spPr bwMode="auto">
            <a:xfrm>
              <a:off x="6791325" y="5770563"/>
              <a:ext cx="838200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" name="Rectangle 478"/>
            <p:cNvSpPr>
              <a:spLocks noChangeArrowheads="1"/>
            </p:cNvSpPr>
            <p:nvPr/>
          </p:nvSpPr>
          <p:spPr bwMode="auto">
            <a:xfrm>
              <a:off x="7629525" y="5394325"/>
              <a:ext cx="6350" cy="22383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" name="Line 479"/>
            <p:cNvSpPr>
              <a:spLocks noChangeShapeType="1"/>
            </p:cNvSpPr>
            <p:nvPr/>
          </p:nvSpPr>
          <p:spPr bwMode="auto">
            <a:xfrm>
              <a:off x="7629525" y="5546725"/>
              <a:ext cx="1588" cy="2238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6" name="Rectangle 480"/>
            <p:cNvSpPr>
              <a:spLocks noChangeArrowheads="1"/>
            </p:cNvSpPr>
            <p:nvPr/>
          </p:nvSpPr>
          <p:spPr bwMode="auto">
            <a:xfrm>
              <a:off x="7629525" y="5618163"/>
              <a:ext cx="6350" cy="476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7" name="Line 481"/>
            <p:cNvSpPr>
              <a:spLocks noChangeShapeType="1"/>
            </p:cNvSpPr>
            <p:nvPr/>
          </p:nvSpPr>
          <p:spPr bwMode="auto">
            <a:xfrm>
              <a:off x="7629525" y="5770563"/>
              <a:ext cx="6350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8" name="Line 482"/>
            <p:cNvSpPr>
              <a:spLocks noChangeShapeType="1"/>
            </p:cNvSpPr>
            <p:nvPr/>
          </p:nvSpPr>
          <p:spPr bwMode="auto">
            <a:xfrm>
              <a:off x="7629525" y="5770563"/>
              <a:ext cx="1588" cy="47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9" name="Rectangle 483"/>
            <p:cNvSpPr>
              <a:spLocks noChangeArrowheads="1"/>
            </p:cNvSpPr>
            <p:nvPr/>
          </p:nvSpPr>
          <p:spPr bwMode="auto">
            <a:xfrm>
              <a:off x="7635875" y="5770563"/>
              <a:ext cx="1120775" cy="476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0" name="Line 484"/>
            <p:cNvSpPr>
              <a:spLocks noChangeShapeType="1"/>
            </p:cNvSpPr>
            <p:nvPr/>
          </p:nvSpPr>
          <p:spPr bwMode="auto">
            <a:xfrm>
              <a:off x="7635875" y="5770563"/>
              <a:ext cx="1120775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1" name="Rectangle 485"/>
            <p:cNvSpPr>
              <a:spLocks noChangeArrowheads="1"/>
            </p:cNvSpPr>
            <p:nvPr/>
          </p:nvSpPr>
          <p:spPr bwMode="auto">
            <a:xfrm>
              <a:off x="8756650" y="5546725"/>
              <a:ext cx="6350" cy="22383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" name="Line 486"/>
            <p:cNvSpPr>
              <a:spLocks noChangeShapeType="1"/>
            </p:cNvSpPr>
            <p:nvPr/>
          </p:nvSpPr>
          <p:spPr bwMode="auto">
            <a:xfrm>
              <a:off x="8756650" y="5546725"/>
              <a:ext cx="1588" cy="2238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3" name="Rectangle 487"/>
            <p:cNvSpPr>
              <a:spLocks noChangeArrowheads="1"/>
            </p:cNvSpPr>
            <p:nvPr/>
          </p:nvSpPr>
          <p:spPr bwMode="auto">
            <a:xfrm>
              <a:off x="8756650" y="5770563"/>
              <a:ext cx="6350" cy="476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4" name="Line 488"/>
            <p:cNvSpPr>
              <a:spLocks noChangeShapeType="1"/>
            </p:cNvSpPr>
            <p:nvPr/>
          </p:nvSpPr>
          <p:spPr bwMode="auto">
            <a:xfrm>
              <a:off x="8756650" y="5770563"/>
              <a:ext cx="6350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5" name="Line 489"/>
            <p:cNvSpPr>
              <a:spLocks noChangeShapeType="1"/>
            </p:cNvSpPr>
            <p:nvPr/>
          </p:nvSpPr>
          <p:spPr bwMode="auto">
            <a:xfrm>
              <a:off x="8756650" y="5770563"/>
              <a:ext cx="1588" cy="47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6" name="Rectangle 490"/>
            <p:cNvSpPr>
              <a:spLocks noChangeArrowheads="1"/>
            </p:cNvSpPr>
            <p:nvPr/>
          </p:nvSpPr>
          <p:spPr bwMode="auto">
            <a:xfrm>
              <a:off x="8756650" y="5770563"/>
              <a:ext cx="6350" cy="476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7" name="Line 491"/>
            <p:cNvSpPr>
              <a:spLocks noChangeShapeType="1"/>
            </p:cNvSpPr>
            <p:nvPr/>
          </p:nvSpPr>
          <p:spPr bwMode="auto">
            <a:xfrm>
              <a:off x="8756650" y="5770563"/>
              <a:ext cx="6350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8" name="Line 492"/>
            <p:cNvSpPr>
              <a:spLocks noChangeShapeType="1"/>
            </p:cNvSpPr>
            <p:nvPr/>
          </p:nvSpPr>
          <p:spPr bwMode="auto">
            <a:xfrm>
              <a:off x="8756650" y="5770563"/>
              <a:ext cx="1588" cy="47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9" name="Rectangle 493"/>
            <p:cNvSpPr>
              <a:spLocks noChangeArrowheads="1"/>
            </p:cNvSpPr>
            <p:nvPr/>
          </p:nvSpPr>
          <p:spPr bwMode="auto">
            <a:xfrm>
              <a:off x="1958975" y="5775325"/>
              <a:ext cx="34925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100">
                  <a:solidFill>
                    <a:srgbClr val="000000"/>
                  </a:solidFill>
                  <a:ea typeface="華康楷書體W5" pitchFamily="65" charset="-120"/>
                </a:rPr>
                <a:t> </a:t>
              </a:r>
              <a:endParaRPr lang="en-US" altLang="zh-TW">
                <a:ea typeface="華康楷書體W5" pitchFamily="65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005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i="0" dirty="0" smtClean="0"/>
              <a:t>薪資全距式薪資結構樣本 </a:t>
            </a:r>
            <a:endParaRPr lang="zh-TW" altLang="en-US" i="0" dirty="0"/>
          </a:p>
        </p:txBody>
      </p:sp>
      <p:grpSp>
        <p:nvGrpSpPr>
          <p:cNvPr id="4" name="群組 3"/>
          <p:cNvGrpSpPr/>
          <p:nvPr/>
        </p:nvGrpSpPr>
        <p:grpSpPr>
          <a:xfrm>
            <a:off x="473843" y="1916832"/>
            <a:ext cx="8202613" cy="3657600"/>
            <a:chOff x="441325" y="2209800"/>
            <a:chExt cx="8202613" cy="365760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533400" y="2209800"/>
              <a:ext cx="8110538" cy="1581150"/>
              <a:chOff x="336" y="1248"/>
              <a:chExt cx="5109" cy="996"/>
            </a:xfrm>
          </p:grpSpPr>
          <p:sp>
            <p:nvSpPr>
              <p:cNvPr id="460" name="Rectangle 4"/>
              <p:cNvSpPr>
                <a:spLocks noChangeArrowheads="1"/>
              </p:cNvSpPr>
              <p:nvPr/>
            </p:nvSpPr>
            <p:spPr bwMode="auto">
              <a:xfrm>
                <a:off x="630" y="1271"/>
                <a:ext cx="256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sz="1600">
                    <a:solidFill>
                      <a:srgbClr val="000000"/>
                    </a:solidFill>
                    <a:latin typeface="華康仿宋體W6" pitchFamily="49" charset="-120"/>
                    <a:ea typeface="華康仿宋體W6" pitchFamily="49" charset="-120"/>
                  </a:rPr>
                  <a:t>薪等</a:t>
                </a:r>
                <a:endParaRPr lang="zh-TW" altLang="en-US"/>
              </a:p>
            </p:txBody>
          </p:sp>
          <p:sp>
            <p:nvSpPr>
              <p:cNvPr id="461" name="Rectangle 5"/>
              <p:cNvSpPr>
                <a:spLocks noChangeArrowheads="1"/>
              </p:cNvSpPr>
              <p:nvPr/>
            </p:nvSpPr>
            <p:spPr bwMode="auto">
              <a:xfrm>
                <a:off x="896" y="1258"/>
                <a:ext cx="32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6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462" name="Rectangle 6"/>
              <p:cNvSpPr>
                <a:spLocks noChangeArrowheads="1"/>
              </p:cNvSpPr>
              <p:nvPr/>
            </p:nvSpPr>
            <p:spPr bwMode="auto">
              <a:xfrm>
                <a:off x="560" y="1423"/>
                <a:ext cx="43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600">
                    <a:solidFill>
                      <a:srgbClr val="000000"/>
                    </a:solidFill>
                  </a:rPr>
                  <a:t>(</a:t>
                </a:r>
                <a:endParaRPr lang="en-US" altLang="zh-TW"/>
              </a:p>
            </p:txBody>
          </p:sp>
          <p:sp>
            <p:nvSpPr>
              <p:cNvPr id="463" name="Rectangle 7"/>
              <p:cNvSpPr>
                <a:spLocks noChangeArrowheads="1"/>
              </p:cNvSpPr>
              <p:nvPr/>
            </p:nvSpPr>
            <p:spPr bwMode="auto">
              <a:xfrm>
                <a:off x="604" y="1423"/>
                <a:ext cx="356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600">
                    <a:solidFill>
                      <a:srgbClr val="000000"/>
                    </a:solidFill>
                  </a:rPr>
                  <a:t>Grade)</a:t>
                </a:r>
                <a:endParaRPr lang="en-US" altLang="zh-TW"/>
              </a:p>
            </p:txBody>
          </p:sp>
          <p:sp>
            <p:nvSpPr>
              <p:cNvPr id="464" name="Rectangle 8"/>
              <p:cNvSpPr>
                <a:spLocks noChangeArrowheads="1"/>
              </p:cNvSpPr>
              <p:nvPr/>
            </p:nvSpPr>
            <p:spPr bwMode="auto">
              <a:xfrm>
                <a:off x="965" y="1423"/>
                <a:ext cx="32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6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465" name="Rectangle 9"/>
              <p:cNvSpPr>
                <a:spLocks noChangeArrowheads="1"/>
              </p:cNvSpPr>
              <p:nvPr/>
            </p:nvSpPr>
            <p:spPr bwMode="auto">
              <a:xfrm>
                <a:off x="1347" y="1271"/>
                <a:ext cx="512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sz="1600">
                    <a:solidFill>
                      <a:srgbClr val="000000"/>
                    </a:solidFill>
                    <a:latin typeface="華康仿宋體W6" pitchFamily="49" charset="-120"/>
                    <a:ea typeface="華康仿宋體W6" pitchFamily="49" charset="-120"/>
                  </a:rPr>
                  <a:t>最低薪資</a:t>
                </a:r>
                <a:endParaRPr lang="zh-TW" altLang="en-US"/>
              </a:p>
            </p:txBody>
          </p:sp>
          <p:sp>
            <p:nvSpPr>
              <p:cNvPr id="466" name="Rectangle 10"/>
              <p:cNvSpPr>
                <a:spLocks noChangeArrowheads="1"/>
              </p:cNvSpPr>
              <p:nvPr/>
            </p:nvSpPr>
            <p:spPr bwMode="auto">
              <a:xfrm>
                <a:off x="1878" y="1258"/>
                <a:ext cx="32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6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467" name="Rectangle 11"/>
              <p:cNvSpPr>
                <a:spLocks noChangeArrowheads="1"/>
              </p:cNvSpPr>
              <p:nvPr/>
            </p:nvSpPr>
            <p:spPr bwMode="auto">
              <a:xfrm>
                <a:off x="1308" y="1423"/>
                <a:ext cx="60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600">
                    <a:solidFill>
                      <a:srgbClr val="000000"/>
                    </a:solidFill>
                  </a:rPr>
                  <a:t>(Minimum)</a:t>
                </a:r>
                <a:endParaRPr lang="en-US" altLang="zh-TW"/>
              </a:p>
            </p:txBody>
          </p:sp>
          <p:sp>
            <p:nvSpPr>
              <p:cNvPr id="468" name="Rectangle 12"/>
              <p:cNvSpPr>
                <a:spLocks noChangeArrowheads="1"/>
              </p:cNvSpPr>
              <p:nvPr/>
            </p:nvSpPr>
            <p:spPr bwMode="auto">
              <a:xfrm>
                <a:off x="1918" y="1423"/>
                <a:ext cx="32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6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469" name="Rectangle 13"/>
              <p:cNvSpPr>
                <a:spLocks noChangeArrowheads="1"/>
              </p:cNvSpPr>
              <p:nvPr/>
            </p:nvSpPr>
            <p:spPr bwMode="auto">
              <a:xfrm>
                <a:off x="2265" y="1271"/>
                <a:ext cx="38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sz="1600">
                    <a:solidFill>
                      <a:srgbClr val="000000"/>
                    </a:solidFill>
                    <a:latin typeface="華康仿宋體W6" pitchFamily="49" charset="-120"/>
                    <a:ea typeface="華康仿宋體W6" pitchFamily="49" charset="-120"/>
                  </a:rPr>
                  <a:t>等中點</a:t>
                </a:r>
                <a:endParaRPr lang="zh-TW" altLang="en-US"/>
              </a:p>
            </p:txBody>
          </p:sp>
          <p:sp>
            <p:nvSpPr>
              <p:cNvPr id="470" name="Rectangle 14"/>
              <p:cNvSpPr>
                <a:spLocks noChangeArrowheads="1"/>
              </p:cNvSpPr>
              <p:nvPr/>
            </p:nvSpPr>
            <p:spPr bwMode="auto">
              <a:xfrm>
                <a:off x="2663" y="1258"/>
                <a:ext cx="32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6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471" name="Rectangle 15"/>
              <p:cNvSpPr>
                <a:spLocks noChangeArrowheads="1"/>
              </p:cNvSpPr>
              <p:nvPr/>
            </p:nvSpPr>
            <p:spPr bwMode="auto">
              <a:xfrm>
                <a:off x="2174" y="1423"/>
                <a:ext cx="56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600">
                    <a:solidFill>
                      <a:srgbClr val="000000"/>
                    </a:solidFill>
                  </a:rPr>
                  <a:t>(Midpoint)</a:t>
                </a:r>
                <a:endParaRPr lang="en-US" altLang="zh-TW"/>
              </a:p>
            </p:txBody>
          </p:sp>
          <p:sp>
            <p:nvSpPr>
              <p:cNvPr id="472" name="Rectangle 16"/>
              <p:cNvSpPr>
                <a:spLocks noChangeArrowheads="1"/>
              </p:cNvSpPr>
              <p:nvPr/>
            </p:nvSpPr>
            <p:spPr bwMode="auto">
              <a:xfrm>
                <a:off x="2754" y="1423"/>
                <a:ext cx="32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6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473" name="Rectangle 17"/>
              <p:cNvSpPr>
                <a:spLocks noChangeArrowheads="1"/>
              </p:cNvSpPr>
              <p:nvPr/>
            </p:nvSpPr>
            <p:spPr bwMode="auto">
              <a:xfrm>
                <a:off x="3050" y="1271"/>
                <a:ext cx="512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sz="1600">
                    <a:solidFill>
                      <a:srgbClr val="000000"/>
                    </a:solidFill>
                    <a:latin typeface="華康仿宋體W6" pitchFamily="49" charset="-120"/>
                    <a:ea typeface="華康仿宋體W6" pitchFamily="49" charset="-120"/>
                  </a:rPr>
                  <a:t>最高薪資</a:t>
                </a:r>
                <a:endParaRPr lang="zh-TW" altLang="en-US"/>
              </a:p>
            </p:txBody>
          </p:sp>
          <p:sp>
            <p:nvSpPr>
              <p:cNvPr id="474" name="Rectangle 18"/>
              <p:cNvSpPr>
                <a:spLocks noChangeArrowheads="1"/>
              </p:cNvSpPr>
              <p:nvPr/>
            </p:nvSpPr>
            <p:spPr bwMode="auto">
              <a:xfrm>
                <a:off x="3581" y="1258"/>
                <a:ext cx="32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6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475" name="Rectangle 19"/>
              <p:cNvSpPr>
                <a:spLocks noChangeArrowheads="1"/>
              </p:cNvSpPr>
              <p:nvPr/>
            </p:nvSpPr>
            <p:spPr bwMode="auto">
              <a:xfrm>
                <a:off x="3001" y="1423"/>
                <a:ext cx="621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600">
                    <a:solidFill>
                      <a:srgbClr val="000000"/>
                    </a:solidFill>
                  </a:rPr>
                  <a:t>(Maximum)</a:t>
                </a:r>
                <a:endParaRPr lang="en-US" altLang="zh-TW"/>
              </a:p>
            </p:txBody>
          </p:sp>
          <p:sp>
            <p:nvSpPr>
              <p:cNvPr id="476" name="Rectangle 20"/>
              <p:cNvSpPr>
                <a:spLocks noChangeArrowheads="1"/>
              </p:cNvSpPr>
              <p:nvPr/>
            </p:nvSpPr>
            <p:spPr bwMode="auto">
              <a:xfrm>
                <a:off x="3630" y="1423"/>
                <a:ext cx="32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6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477" name="Rectangle 21"/>
              <p:cNvSpPr>
                <a:spLocks noChangeArrowheads="1"/>
              </p:cNvSpPr>
              <p:nvPr/>
            </p:nvSpPr>
            <p:spPr bwMode="auto">
              <a:xfrm>
                <a:off x="3899" y="1271"/>
                <a:ext cx="512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sz="1600">
                    <a:solidFill>
                      <a:srgbClr val="000000"/>
                    </a:solidFill>
                    <a:latin typeface="華康仿宋體W6" pitchFamily="49" charset="-120"/>
                    <a:ea typeface="華康仿宋體W6" pitchFamily="49" charset="-120"/>
                  </a:rPr>
                  <a:t>薪資全距</a:t>
                </a:r>
                <a:endParaRPr lang="zh-TW" altLang="en-US"/>
              </a:p>
            </p:txBody>
          </p:sp>
          <p:sp>
            <p:nvSpPr>
              <p:cNvPr id="478" name="Rectangle 22"/>
              <p:cNvSpPr>
                <a:spLocks noChangeArrowheads="1"/>
              </p:cNvSpPr>
              <p:nvPr/>
            </p:nvSpPr>
            <p:spPr bwMode="auto">
              <a:xfrm>
                <a:off x="4431" y="1258"/>
                <a:ext cx="32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6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479" name="Rectangle 23"/>
              <p:cNvSpPr>
                <a:spLocks noChangeArrowheads="1"/>
              </p:cNvSpPr>
              <p:nvPr/>
            </p:nvSpPr>
            <p:spPr bwMode="auto">
              <a:xfrm>
                <a:off x="3772" y="1423"/>
                <a:ext cx="773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600">
                    <a:solidFill>
                      <a:srgbClr val="000000"/>
                    </a:solidFill>
                  </a:rPr>
                  <a:t>(Salary Range)</a:t>
                </a:r>
                <a:endParaRPr lang="en-US" altLang="zh-TW"/>
              </a:p>
            </p:txBody>
          </p:sp>
          <p:sp>
            <p:nvSpPr>
              <p:cNvPr id="480" name="Rectangle 24"/>
              <p:cNvSpPr>
                <a:spLocks noChangeArrowheads="1"/>
              </p:cNvSpPr>
              <p:nvPr/>
            </p:nvSpPr>
            <p:spPr bwMode="auto">
              <a:xfrm>
                <a:off x="4559" y="1423"/>
                <a:ext cx="32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6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481" name="Rectangle 25"/>
              <p:cNvSpPr>
                <a:spLocks noChangeArrowheads="1"/>
              </p:cNvSpPr>
              <p:nvPr/>
            </p:nvSpPr>
            <p:spPr bwMode="auto">
              <a:xfrm>
                <a:off x="4751" y="1271"/>
                <a:ext cx="512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sz="1600">
                    <a:solidFill>
                      <a:srgbClr val="000000"/>
                    </a:solidFill>
                    <a:latin typeface="華康仿宋體W6" pitchFamily="49" charset="-120"/>
                    <a:ea typeface="華康仿宋體W6" pitchFamily="49" charset="-120"/>
                  </a:rPr>
                  <a:t>職等間距</a:t>
                </a:r>
                <a:endParaRPr lang="zh-TW" altLang="en-US"/>
              </a:p>
            </p:txBody>
          </p:sp>
          <p:sp>
            <p:nvSpPr>
              <p:cNvPr id="482" name="Rectangle 26"/>
              <p:cNvSpPr>
                <a:spLocks noChangeArrowheads="1"/>
              </p:cNvSpPr>
              <p:nvPr/>
            </p:nvSpPr>
            <p:spPr bwMode="auto">
              <a:xfrm>
                <a:off x="5282" y="1258"/>
                <a:ext cx="32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6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483" name="Rectangle 27"/>
              <p:cNvSpPr>
                <a:spLocks noChangeArrowheads="1"/>
              </p:cNvSpPr>
              <p:nvPr/>
            </p:nvSpPr>
            <p:spPr bwMode="auto">
              <a:xfrm>
                <a:off x="4749" y="1423"/>
                <a:ext cx="553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600">
                    <a:solidFill>
                      <a:srgbClr val="000000"/>
                    </a:solidFill>
                  </a:rPr>
                  <a:t>(Midpoint </a:t>
                </a:r>
                <a:endParaRPr lang="en-US" altLang="zh-TW"/>
              </a:p>
            </p:txBody>
          </p:sp>
          <p:sp>
            <p:nvSpPr>
              <p:cNvPr id="484" name="Rectangle 28"/>
              <p:cNvSpPr>
                <a:spLocks noChangeArrowheads="1"/>
              </p:cNvSpPr>
              <p:nvPr/>
            </p:nvSpPr>
            <p:spPr bwMode="auto">
              <a:xfrm>
                <a:off x="4691" y="1575"/>
                <a:ext cx="643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600">
                    <a:solidFill>
                      <a:srgbClr val="000000"/>
                    </a:solidFill>
                  </a:rPr>
                  <a:t>Differential)</a:t>
                </a:r>
                <a:endParaRPr lang="en-US" altLang="zh-TW"/>
              </a:p>
            </p:txBody>
          </p:sp>
          <p:sp>
            <p:nvSpPr>
              <p:cNvPr id="485" name="Rectangle 29"/>
              <p:cNvSpPr>
                <a:spLocks noChangeArrowheads="1"/>
              </p:cNvSpPr>
              <p:nvPr/>
            </p:nvSpPr>
            <p:spPr bwMode="auto">
              <a:xfrm>
                <a:off x="5342" y="1575"/>
                <a:ext cx="32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6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486" name="Rectangle 30"/>
              <p:cNvSpPr>
                <a:spLocks noChangeArrowheads="1"/>
              </p:cNvSpPr>
              <p:nvPr/>
            </p:nvSpPr>
            <p:spPr bwMode="auto">
              <a:xfrm>
                <a:off x="336" y="124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87" name="Line 31"/>
              <p:cNvSpPr>
                <a:spLocks noChangeShapeType="1"/>
              </p:cNvSpPr>
              <p:nvPr/>
            </p:nvSpPr>
            <p:spPr bwMode="auto">
              <a:xfrm>
                <a:off x="336" y="1248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88" name="Line 32"/>
              <p:cNvSpPr>
                <a:spLocks noChangeShapeType="1"/>
              </p:cNvSpPr>
              <p:nvPr/>
            </p:nvSpPr>
            <p:spPr bwMode="auto">
              <a:xfrm>
                <a:off x="336" y="1248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89" name="Rectangle 33"/>
              <p:cNvSpPr>
                <a:spLocks noChangeArrowheads="1"/>
              </p:cNvSpPr>
              <p:nvPr/>
            </p:nvSpPr>
            <p:spPr bwMode="auto">
              <a:xfrm>
                <a:off x="336" y="124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90" name="Line 34"/>
              <p:cNvSpPr>
                <a:spLocks noChangeShapeType="1"/>
              </p:cNvSpPr>
              <p:nvPr/>
            </p:nvSpPr>
            <p:spPr bwMode="auto">
              <a:xfrm>
                <a:off x="336" y="1248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91" name="Line 35"/>
              <p:cNvSpPr>
                <a:spLocks noChangeShapeType="1"/>
              </p:cNvSpPr>
              <p:nvPr/>
            </p:nvSpPr>
            <p:spPr bwMode="auto">
              <a:xfrm>
                <a:off x="336" y="1248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92" name="Rectangle 36"/>
              <p:cNvSpPr>
                <a:spLocks noChangeArrowheads="1"/>
              </p:cNvSpPr>
              <p:nvPr/>
            </p:nvSpPr>
            <p:spPr bwMode="auto">
              <a:xfrm>
                <a:off x="339" y="1248"/>
                <a:ext cx="849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93" name="Line 37"/>
              <p:cNvSpPr>
                <a:spLocks noChangeShapeType="1"/>
              </p:cNvSpPr>
              <p:nvPr/>
            </p:nvSpPr>
            <p:spPr bwMode="auto">
              <a:xfrm>
                <a:off x="339" y="1248"/>
                <a:ext cx="84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94" name="Rectangle 38"/>
              <p:cNvSpPr>
                <a:spLocks noChangeArrowheads="1"/>
              </p:cNvSpPr>
              <p:nvPr/>
            </p:nvSpPr>
            <p:spPr bwMode="auto">
              <a:xfrm>
                <a:off x="1188" y="124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95" name="Line 39"/>
              <p:cNvSpPr>
                <a:spLocks noChangeShapeType="1"/>
              </p:cNvSpPr>
              <p:nvPr/>
            </p:nvSpPr>
            <p:spPr bwMode="auto">
              <a:xfrm>
                <a:off x="1188" y="1248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96" name="Line 40"/>
              <p:cNvSpPr>
                <a:spLocks noChangeShapeType="1"/>
              </p:cNvSpPr>
              <p:nvPr/>
            </p:nvSpPr>
            <p:spPr bwMode="auto">
              <a:xfrm>
                <a:off x="1188" y="1248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97" name="Rectangle 41"/>
              <p:cNvSpPr>
                <a:spLocks noChangeArrowheads="1"/>
              </p:cNvSpPr>
              <p:nvPr/>
            </p:nvSpPr>
            <p:spPr bwMode="auto">
              <a:xfrm>
                <a:off x="1191" y="1248"/>
                <a:ext cx="846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98" name="Line 42"/>
              <p:cNvSpPr>
                <a:spLocks noChangeShapeType="1"/>
              </p:cNvSpPr>
              <p:nvPr/>
            </p:nvSpPr>
            <p:spPr bwMode="auto">
              <a:xfrm>
                <a:off x="1191" y="1248"/>
                <a:ext cx="84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99" name="Rectangle 43"/>
              <p:cNvSpPr>
                <a:spLocks noChangeArrowheads="1"/>
              </p:cNvSpPr>
              <p:nvPr/>
            </p:nvSpPr>
            <p:spPr bwMode="auto">
              <a:xfrm>
                <a:off x="2037" y="1248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00" name="Line 44"/>
              <p:cNvSpPr>
                <a:spLocks noChangeShapeType="1"/>
              </p:cNvSpPr>
              <p:nvPr/>
            </p:nvSpPr>
            <p:spPr bwMode="auto">
              <a:xfrm>
                <a:off x="2037" y="1248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01" name="Line 45"/>
              <p:cNvSpPr>
                <a:spLocks noChangeShapeType="1"/>
              </p:cNvSpPr>
              <p:nvPr/>
            </p:nvSpPr>
            <p:spPr bwMode="auto">
              <a:xfrm>
                <a:off x="2037" y="1248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02" name="Rectangle 46"/>
              <p:cNvSpPr>
                <a:spLocks noChangeArrowheads="1"/>
              </p:cNvSpPr>
              <p:nvPr/>
            </p:nvSpPr>
            <p:spPr bwMode="auto">
              <a:xfrm>
                <a:off x="2041" y="1248"/>
                <a:ext cx="84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03" name="Line 47"/>
              <p:cNvSpPr>
                <a:spLocks noChangeShapeType="1"/>
              </p:cNvSpPr>
              <p:nvPr/>
            </p:nvSpPr>
            <p:spPr bwMode="auto">
              <a:xfrm>
                <a:off x="2041" y="1248"/>
                <a:ext cx="84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04" name="Rectangle 48"/>
              <p:cNvSpPr>
                <a:spLocks noChangeArrowheads="1"/>
              </p:cNvSpPr>
              <p:nvPr/>
            </p:nvSpPr>
            <p:spPr bwMode="auto">
              <a:xfrm>
                <a:off x="2889" y="124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05" name="Line 49"/>
              <p:cNvSpPr>
                <a:spLocks noChangeShapeType="1"/>
              </p:cNvSpPr>
              <p:nvPr/>
            </p:nvSpPr>
            <p:spPr bwMode="auto">
              <a:xfrm>
                <a:off x="2889" y="1248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06" name="Line 50"/>
              <p:cNvSpPr>
                <a:spLocks noChangeShapeType="1"/>
              </p:cNvSpPr>
              <p:nvPr/>
            </p:nvSpPr>
            <p:spPr bwMode="auto">
              <a:xfrm>
                <a:off x="2889" y="1248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07" name="Rectangle 51"/>
              <p:cNvSpPr>
                <a:spLocks noChangeArrowheads="1"/>
              </p:cNvSpPr>
              <p:nvPr/>
            </p:nvSpPr>
            <p:spPr bwMode="auto">
              <a:xfrm>
                <a:off x="2892" y="1248"/>
                <a:ext cx="84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08" name="Line 52"/>
              <p:cNvSpPr>
                <a:spLocks noChangeShapeType="1"/>
              </p:cNvSpPr>
              <p:nvPr/>
            </p:nvSpPr>
            <p:spPr bwMode="auto">
              <a:xfrm>
                <a:off x="2892" y="1248"/>
                <a:ext cx="84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09" name="Rectangle 53"/>
              <p:cNvSpPr>
                <a:spLocks noChangeArrowheads="1"/>
              </p:cNvSpPr>
              <p:nvPr/>
            </p:nvSpPr>
            <p:spPr bwMode="auto">
              <a:xfrm>
                <a:off x="3740" y="1248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0" name="Line 54"/>
              <p:cNvSpPr>
                <a:spLocks noChangeShapeType="1"/>
              </p:cNvSpPr>
              <p:nvPr/>
            </p:nvSpPr>
            <p:spPr bwMode="auto">
              <a:xfrm>
                <a:off x="3740" y="1248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1" name="Line 55"/>
              <p:cNvSpPr>
                <a:spLocks noChangeShapeType="1"/>
              </p:cNvSpPr>
              <p:nvPr/>
            </p:nvSpPr>
            <p:spPr bwMode="auto">
              <a:xfrm>
                <a:off x="3740" y="1248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2" name="Rectangle 56"/>
              <p:cNvSpPr>
                <a:spLocks noChangeArrowheads="1"/>
              </p:cNvSpPr>
              <p:nvPr/>
            </p:nvSpPr>
            <p:spPr bwMode="auto">
              <a:xfrm>
                <a:off x="3744" y="1248"/>
                <a:ext cx="846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3" name="Line 57"/>
              <p:cNvSpPr>
                <a:spLocks noChangeShapeType="1"/>
              </p:cNvSpPr>
              <p:nvPr/>
            </p:nvSpPr>
            <p:spPr bwMode="auto">
              <a:xfrm>
                <a:off x="3744" y="1248"/>
                <a:ext cx="84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4" name="Rectangle 58"/>
              <p:cNvSpPr>
                <a:spLocks noChangeArrowheads="1"/>
              </p:cNvSpPr>
              <p:nvPr/>
            </p:nvSpPr>
            <p:spPr bwMode="auto">
              <a:xfrm>
                <a:off x="4590" y="1248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5" name="Line 59"/>
              <p:cNvSpPr>
                <a:spLocks noChangeShapeType="1"/>
              </p:cNvSpPr>
              <p:nvPr/>
            </p:nvSpPr>
            <p:spPr bwMode="auto">
              <a:xfrm>
                <a:off x="4590" y="1248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6" name="Line 60"/>
              <p:cNvSpPr>
                <a:spLocks noChangeShapeType="1"/>
              </p:cNvSpPr>
              <p:nvPr/>
            </p:nvSpPr>
            <p:spPr bwMode="auto">
              <a:xfrm>
                <a:off x="4590" y="1248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7" name="Rectangle 61"/>
              <p:cNvSpPr>
                <a:spLocks noChangeArrowheads="1"/>
              </p:cNvSpPr>
              <p:nvPr/>
            </p:nvSpPr>
            <p:spPr bwMode="auto">
              <a:xfrm>
                <a:off x="4594" y="1248"/>
                <a:ext cx="84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8" name="Line 62"/>
              <p:cNvSpPr>
                <a:spLocks noChangeShapeType="1"/>
              </p:cNvSpPr>
              <p:nvPr/>
            </p:nvSpPr>
            <p:spPr bwMode="auto">
              <a:xfrm>
                <a:off x="4594" y="1248"/>
                <a:ext cx="84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9" name="Rectangle 63"/>
              <p:cNvSpPr>
                <a:spLocks noChangeArrowheads="1"/>
              </p:cNvSpPr>
              <p:nvPr/>
            </p:nvSpPr>
            <p:spPr bwMode="auto">
              <a:xfrm>
                <a:off x="5442" y="124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0" name="Line 64"/>
              <p:cNvSpPr>
                <a:spLocks noChangeShapeType="1"/>
              </p:cNvSpPr>
              <p:nvPr/>
            </p:nvSpPr>
            <p:spPr bwMode="auto">
              <a:xfrm>
                <a:off x="5442" y="1248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1" name="Line 65"/>
              <p:cNvSpPr>
                <a:spLocks noChangeShapeType="1"/>
              </p:cNvSpPr>
              <p:nvPr/>
            </p:nvSpPr>
            <p:spPr bwMode="auto">
              <a:xfrm>
                <a:off x="5442" y="1248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2" name="Rectangle 66"/>
              <p:cNvSpPr>
                <a:spLocks noChangeArrowheads="1"/>
              </p:cNvSpPr>
              <p:nvPr/>
            </p:nvSpPr>
            <p:spPr bwMode="auto">
              <a:xfrm>
                <a:off x="5442" y="124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3" name="Line 67"/>
              <p:cNvSpPr>
                <a:spLocks noChangeShapeType="1"/>
              </p:cNvSpPr>
              <p:nvPr/>
            </p:nvSpPr>
            <p:spPr bwMode="auto">
              <a:xfrm>
                <a:off x="5442" y="1248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4" name="Line 68"/>
              <p:cNvSpPr>
                <a:spLocks noChangeShapeType="1"/>
              </p:cNvSpPr>
              <p:nvPr/>
            </p:nvSpPr>
            <p:spPr bwMode="auto">
              <a:xfrm>
                <a:off x="5442" y="1248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5" name="Rectangle 69"/>
              <p:cNvSpPr>
                <a:spLocks noChangeArrowheads="1"/>
              </p:cNvSpPr>
              <p:nvPr/>
            </p:nvSpPr>
            <p:spPr bwMode="auto">
              <a:xfrm>
                <a:off x="336" y="1251"/>
                <a:ext cx="3" cy="47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6" name="Line 70"/>
              <p:cNvSpPr>
                <a:spLocks noChangeShapeType="1"/>
              </p:cNvSpPr>
              <p:nvPr/>
            </p:nvSpPr>
            <p:spPr bwMode="auto">
              <a:xfrm>
                <a:off x="336" y="1251"/>
                <a:ext cx="1" cy="47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7" name="Rectangle 71"/>
              <p:cNvSpPr>
                <a:spLocks noChangeArrowheads="1"/>
              </p:cNvSpPr>
              <p:nvPr/>
            </p:nvSpPr>
            <p:spPr bwMode="auto">
              <a:xfrm>
                <a:off x="1188" y="1251"/>
                <a:ext cx="3" cy="47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8" name="Line 72"/>
              <p:cNvSpPr>
                <a:spLocks noChangeShapeType="1"/>
              </p:cNvSpPr>
              <p:nvPr/>
            </p:nvSpPr>
            <p:spPr bwMode="auto">
              <a:xfrm>
                <a:off x="1188" y="1251"/>
                <a:ext cx="1" cy="47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9" name="Rectangle 73"/>
              <p:cNvSpPr>
                <a:spLocks noChangeArrowheads="1"/>
              </p:cNvSpPr>
              <p:nvPr/>
            </p:nvSpPr>
            <p:spPr bwMode="auto">
              <a:xfrm>
                <a:off x="2037" y="1251"/>
                <a:ext cx="4" cy="47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30" name="Line 74"/>
              <p:cNvSpPr>
                <a:spLocks noChangeShapeType="1"/>
              </p:cNvSpPr>
              <p:nvPr/>
            </p:nvSpPr>
            <p:spPr bwMode="auto">
              <a:xfrm>
                <a:off x="2037" y="1251"/>
                <a:ext cx="1" cy="47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31" name="Rectangle 75"/>
              <p:cNvSpPr>
                <a:spLocks noChangeArrowheads="1"/>
              </p:cNvSpPr>
              <p:nvPr/>
            </p:nvSpPr>
            <p:spPr bwMode="auto">
              <a:xfrm>
                <a:off x="2889" y="1251"/>
                <a:ext cx="3" cy="47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32" name="Line 76"/>
              <p:cNvSpPr>
                <a:spLocks noChangeShapeType="1"/>
              </p:cNvSpPr>
              <p:nvPr/>
            </p:nvSpPr>
            <p:spPr bwMode="auto">
              <a:xfrm>
                <a:off x="2889" y="1251"/>
                <a:ext cx="1" cy="47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33" name="Rectangle 77"/>
              <p:cNvSpPr>
                <a:spLocks noChangeArrowheads="1"/>
              </p:cNvSpPr>
              <p:nvPr/>
            </p:nvSpPr>
            <p:spPr bwMode="auto">
              <a:xfrm>
                <a:off x="3740" y="1251"/>
                <a:ext cx="4" cy="47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34" name="Line 78"/>
              <p:cNvSpPr>
                <a:spLocks noChangeShapeType="1"/>
              </p:cNvSpPr>
              <p:nvPr/>
            </p:nvSpPr>
            <p:spPr bwMode="auto">
              <a:xfrm>
                <a:off x="3740" y="1251"/>
                <a:ext cx="1" cy="47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35" name="Rectangle 79"/>
              <p:cNvSpPr>
                <a:spLocks noChangeArrowheads="1"/>
              </p:cNvSpPr>
              <p:nvPr/>
            </p:nvSpPr>
            <p:spPr bwMode="auto">
              <a:xfrm>
                <a:off x="4590" y="1251"/>
                <a:ext cx="4" cy="47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36" name="Line 80"/>
              <p:cNvSpPr>
                <a:spLocks noChangeShapeType="1"/>
              </p:cNvSpPr>
              <p:nvPr/>
            </p:nvSpPr>
            <p:spPr bwMode="auto">
              <a:xfrm>
                <a:off x="4590" y="1251"/>
                <a:ext cx="1" cy="47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37" name="Rectangle 81"/>
              <p:cNvSpPr>
                <a:spLocks noChangeArrowheads="1"/>
              </p:cNvSpPr>
              <p:nvPr/>
            </p:nvSpPr>
            <p:spPr bwMode="auto">
              <a:xfrm>
                <a:off x="5442" y="1251"/>
                <a:ext cx="3" cy="47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38" name="Line 82"/>
              <p:cNvSpPr>
                <a:spLocks noChangeShapeType="1"/>
              </p:cNvSpPr>
              <p:nvPr/>
            </p:nvSpPr>
            <p:spPr bwMode="auto">
              <a:xfrm>
                <a:off x="5442" y="1251"/>
                <a:ext cx="1" cy="47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39" name="Rectangle 83"/>
              <p:cNvSpPr>
                <a:spLocks noChangeArrowheads="1"/>
              </p:cNvSpPr>
              <p:nvPr/>
            </p:nvSpPr>
            <p:spPr bwMode="auto">
              <a:xfrm>
                <a:off x="726" y="1729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1</a:t>
                </a:r>
                <a:endParaRPr lang="en-US" altLang="zh-TW"/>
              </a:p>
            </p:txBody>
          </p:sp>
          <p:sp>
            <p:nvSpPr>
              <p:cNvPr id="540" name="Rectangle 84"/>
              <p:cNvSpPr>
                <a:spLocks noChangeArrowheads="1"/>
              </p:cNvSpPr>
              <p:nvPr/>
            </p:nvSpPr>
            <p:spPr bwMode="auto">
              <a:xfrm>
                <a:off x="799" y="1729"/>
                <a:ext cx="3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541" name="Rectangle 85"/>
              <p:cNvSpPr>
                <a:spLocks noChangeArrowheads="1"/>
              </p:cNvSpPr>
              <p:nvPr/>
            </p:nvSpPr>
            <p:spPr bwMode="auto">
              <a:xfrm>
                <a:off x="1411" y="1729"/>
                <a:ext cx="39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24,000</a:t>
                </a:r>
                <a:endParaRPr lang="en-US" altLang="zh-TW"/>
              </a:p>
            </p:txBody>
          </p:sp>
          <p:sp>
            <p:nvSpPr>
              <p:cNvPr id="542" name="Rectangle 86"/>
              <p:cNvSpPr>
                <a:spLocks noChangeArrowheads="1"/>
              </p:cNvSpPr>
              <p:nvPr/>
            </p:nvSpPr>
            <p:spPr bwMode="auto">
              <a:xfrm>
                <a:off x="1815" y="1729"/>
                <a:ext cx="3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543" name="Rectangle 87"/>
              <p:cNvSpPr>
                <a:spLocks noChangeArrowheads="1"/>
              </p:cNvSpPr>
              <p:nvPr/>
            </p:nvSpPr>
            <p:spPr bwMode="auto">
              <a:xfrm>
                <a:off x="2263" y="1729"/>
                <a:ext cx="39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30,000</a:t>
                </a:r>
                <a:endParaRPr lang="en-US" altLang="zh-TW"/>
              </a:p>
            </p:txBody>
          </p:sp>
          <p:sp>
            <p:nvSpPr>
              <p:cNvPr id="544" name="Rectangle 88"/>
              <p:cNvSpPr>
                <a:spLocks noChangeArrowheads="1"/>
              </p:cNvSpPr>
              <p:nvPr/>
            </p:nvSpPr>
            <p:spPr bwMode="auto">
              <a:xfrm>
                <a:off x="2667" y="1729"/>
                <a:ext cx="3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545" name="Rectangle 89"/>
              <p:cNvSpPr>
                <a:spLocks noChangeArrowheads="1"/>
              </p:cNvSpPr>
              <p:nvPr/>
            </p:nvSpPr>
            <p:spPr bwMode="auto">
              <a:xfrm>
                <a:off x="3114" y="1729"/>
                <a:ext cx="39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36,000</a:t>
                </a:r>
                <a:endParaRPr lang="en-US" altLang="zh-TW"/>
              </a:p>
            </p:txBody>
          </p:sp>
          <p:sp>
            <p:nvSpPr>
              <p:cNvPr id="546" name="Rectangle 90"/>
              <p:cNvSpPr>
                <a:spLocks noChangeArrowheads="1"/>
              </p:cNvSpPr>
              <p:nvPr/>
            </p:nvSpPr>
            <p:spPr bwMode="auto">
              <a:xfrm>
                <a:off x="3518" y="1729"/>
                <a:ext cx="3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547" name="Rectangle 91"/>
              <p:cNvSpPr>
                <a:spLocks noChangeArrowheads="1"/>
              </p:cNvSpPr>
              <p:nvPr/>
            </p:nvSpPr>
            <p:spPr bwMode="auto">
              <a:xfrm>
                <a:off x="4032" y="1729"/>
                <a:ext cx="26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50%</a:t>
                </a:r>
                <a:endParaRPr lang="en-US" altLang="zh-TW"/>
              </a:p>
            </p:txBody>
          </p:sp>
          <p:sp>
            <p:nvSpPr>
              <p:cNvPr id="548" name="Rectangle 92"/>
              <p:cNvSpPr>
                <a:spLocks noChangeArrowheads="1"/>
              </p:cNvSpPr>
              <p:nvPr/>
            </p:nvSpPr>
            <p:spPr bwMode="auto">
              <a:xfrm>
                <a:off x="4300" y="1729"/>
                <a:ext cx="3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549" name="Rectangle 93"/>
              <p:cNvSpPr>
                <a:spLocks noChangeArrowheads="1"/>
              </p:cNvSpPr>
              <p:nvPr/>
            </p:nvSpPr>
            <p:spPr bwMode="auto">
              <a:xfrm>
                <a:off x="4994" y="1729"/>
                <a:ext cx="4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-</a:t>
                </a:r>
                <a:endParaRPr lang="en-US" altLang="zh-TW"/>
              </a:p>
            </p:txBody>
          </p:sp>
          <p:sp>
            <p:nvSpPr>
              <p:cNvPr id="550" name="Rectangle 94"/>
              <p:cNvSpPr>
                <a:spLocks noChangeArrowheads="1"/>
              </p:cNvSpPr>
              <p:nvPr/>
            </p:nvSpPr>
            <p:spPr bwMode="auto">
              <a:xfrm>
                <a:off x="5041" y="1729"/>
                <a:ext cx="3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551" name="Rectangle 95"/>
              <p:cNvSpPr>
                <a:spLocks noChangeArrowheads="1"/>
              </p:cNvSpPr>
              <p:nvPr/>
            </p:nvSpPr>
            <p:spPr bwMode="auto">
              <a:xfrm>
                <a:off x="336" y="1724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" name="Line 96"/>
              <p:cNvSpPr>
                <a:spLocks noChangeShapeType="1"/>
              </p:cNvSpPr>
              <p:nvPr/>
            </p:nvSpPr>
            <p:spPr bwMode="auto">
              <a:xfrm>
                <a:off x="336" y="1724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3" name="Line 97"/>
              <p:cNvSpPr>
                <a:spLocks noChangeShapeType="1"/>
              </p:cNvSpPr>
              <p:nvPr/>
            </p:nvSpPr>
            <p:spPr bwMode="auto">
              <a:xfrm>
                <a:off x="336" y="1724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4" name="Rectangle 98"/>
              <p:cNvSpPr>
                <a:spLocks noChangeArrowheads="1"/>
              </p:cNvSpPr>
              <p:nvPr/>
            </p:nvSpPr>
            <p:spPr bwMode="auto">
              <a:xfrm>
                <a:off x="339" y="1724"/>
                <a:ext cx="849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5" name="Line 99"/>
              <p:cNvSpPr>
                <a:spLocks noChangeShapeType="1"/>
              </p:cNvSpPr>
              <p:nvPr/>
            </p:nvSpPr>
            <p:spPr bwMode="auto">
              <a:xfrm>
                <a:off x="339" y="1724"/>
                <a:ext cx="84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6" name="Rectangle 100"/>
              <p:cNvSpPr>
                <a:spLocks noChangeArrowheads="1"/>
              </p:cNvSpPr>
              <p:nvPr/>
            </p:nvSpPr>
            <p:spPr bwMode="auto">
              <a:xfrm>
                <a:off x="1188" y="1724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7" name="Line 101"/>
              <p:cNvSpPr>
                <a:spLocks noChangeShapeType="1"/>
              </p:cNvSpPr>
              <p:nvPr/>
            </p:nvSpPr>
            <p:spPr bwMode="auto">
              <a:xfrm>
                <a:off x="1188" y="1724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8" name="Line 102"/>
              <p:cNvSpPr>
                <a:spLocks noChangeShapeType="1"/>
              </p:cNvSpPr>
              <p:nvPr/>
            </p:nvSpPr>
            <p:spPr bwMode="auto">
              <a:xfrm>
                <a:off x="1188" y="1724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9" name="Rectangle 103"/>
              <p:cNvSpPr>
                <a:spLocks noChangeArrowheads="1"/>
              </p:cNvSpPr>
              <p:nvPr/>
            </p:nvSpPr>
            <p:spPr bwMode="auto">
              <a:xfrm>
                <a:off x="1191" y="1724"/>
                <a:ext cx="846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60" name="Line 104"/>
              <p:cNvSpPr>
                <a:spLocks noChangeShapeType="1"/>
              </p:cNvSpPr>
              <p:nvPr/>
            </p:nvSpPr>
            <p:spPr bwMode="auto">
              <a:xfrm>
                <a:off x="1191" y="1724"/>
                <a:ext cx="84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61" name="Rectangle 105"/>
              <p:cNvSpPr>
                <a:spLocks noChangeArrowheads="1"/>
              </p:cNvSpPr>
              <p:nvPr/>
            </p:nvSpPr>
            <p:spPr bwMode="auto">
              <a:xfrm>
                <a:off x="2037" y="1724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62" name="Line 106"/>
              <p:cNvSpPr>
                <a:spLocks noChangeShapeType="1"/>
              </p:cNvSpPr>
              <p:nvPr/>
            </p:nvSpPr>
            <p:spPr bwMode="auto">
              <a:xfrm>
                <a:off x="2037" y="1724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63" name="Line 107"/>
              <p:cNvSpPr>
                <a:spLocks noChangeShapeType="1"/>
              </p:cNvSpPr>
              <p:nvPr/>
            </p:nvSpPr>
            <p:spPr bwMode="auto">
              <a:xfrm>
                <a:off x="2037" y="1724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64" name="Rectangle 108"/>
              <p:cNvSpPr>
                <a:spLocks noChangeArrowheads="1"/>
              </p:cNvSpPr>
              <p:nvPr/>
            </p:nvSpPr>
            <p:spPr bwMode="auto">
              <a:xfrm>
                <a:off x="2041" y="1724"/>
                <a:ext cx="84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65" name="Line 109"/>
              <p:cNvSpPr>
                <a:spLocks noChangeShapeType="1"/>
              </p:cNvSpPr>
              <p:nvPr/>
            </p:nvSpPr>
            <p:spPr bwMode="auto">
              <a:xfrm>
                <a:off x="2041" y="1724"/>
                <a:ext cx="84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66" name="Rectangle 110"/>
              <p:cNvSpPr>
                <a:spLocks noChangeArrowheads="1"/>
              </p:cNvSpPr>
              <p:nvPr/>
            </p:nvSpPr>
            <p:spPr bwMode="auto">
              <a:xfrm>
                <a:off x="2889" y="1724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67" name="Line 111"/>
              <p:cNvSpPr>
                <a:spLocks noChangeShapeType="1"/>
              </p:cNvSpPr>
              <p:nvPr/>
            </p:nvSpPr>
            <p:spPr bwMode="auto">
              <a:xfrm>
                <a:off x="2889" y="1724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68" name="Line 112"/>
              <p:cNvSpPr>
                <a:spLocks noChangeShapeType="1"/>
              </p:cNvSpPr>
              <p:nvPr/>
            </p:nvSpPr>
            <p:spPr bwMode="auto">
              <a:xfrm>
                <a:off x="2889" y="1724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69" name="Rectangle 113"/>
              <p:cNvSpPr>
                <a:spLocks noChangeArrowheads="1"/>
              </p:cNvSpPr>
              <p:nvPr/>
            </p:nvSpPr>
            <p:spPr bwMode="auto">
              <a:xfrm>
                <a:off x="2892" y="1724"/>
                <a:ext cx="84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70" name="Line 114"/>
              <p:cNvSpPr>
                <a:spLocks noChangeShapeType="1"/>
              </p:cNvSpPr>
              <p:nvPr/>
            </p:nvSpPr>
            <p:spPr bwMode="auto">
              <a:xfrm>
                <a:off x="2892" y="1724"/>
                <a:ext cx="84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71" name="Rectangle 115"/>
              <p:cNvSpPr>
                <a:spLocks noChangeArrowheads="1"/>
              </p:cNvSpPr>
              <p:nvPr/>
            </p:nvSpPr>
            <p:spPr bwMode="auto">
              <a:xfrm>
                <a:off x="3740" y="1724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72" name="Line 116"/>
              <p:cNvSpPr>
                <a:spLocks noChangeShapeType="1"/>
              </p:cNvSpPr>
              <p:nvPr/>
            </p:nvSpPr>
            <p:spPr bwMode="auto">
              <a:xfrm>
                <a:off x="3740" y="1724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73" name="Line 117"/>
              <p:cNvSpPr>
                <a:spLocks noChangeShapeType="1"/>
              </p:cNvSpPr>
              <p:nvPr/>
            </p:nvSpPr>
            <p:spPr bwMode="auto">
              <a:xfrm>
                <a:off x="3740" y="1724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74" name="Rectangle 118"/>
              <p:cNvSpPr>
                <a:spLocks noChangeArrowheads="1"/>
              </p:cNvSpPr>
              <p:nvPr/>
            </p:nvSpPr>
            <p:spPr bwMode="auto">
              <a:xfrm>
                <a:off x="3744" y="1724"/>
                <a:ext cx="846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75" name="Line 119"/>
              <p:cNvSpPr>
                <a:spLocks noChangeShapeType="1"/>
              </p:cNvSpPr>
              <p:nvPr/>
            </p:nvSpPr>
            <p:spPr bwMode="auto">
              <a:xfrm>
                <a:off x="3744" y="1724"/>
                <a:ext cx="84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76" name="Rectangle 120"/>
              <p:cNvSpPr>
                <a:spLocks noChangeArrowheads="1"/>
              </p:cNvSpPr>
              <p:nvPr/>
            </p:nvSpPr>
            <p:spPr bwMode="auto">
              <a:xfrm>
                <a:off x="4590" y="1724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77" name="Line 121"/>
              <p:cNvSpPr>
                <a:spLocks noChangeShapeType="1"/>
              </p:cNvSpPr>
              <p:nvPr/>
            </p:nvSpPr>
            <p:spPr bwMode="auto">
              <a:xfrm>
                <a:off x="4590" y="1724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78" name="Line 122"/>
              <p:cNvSpPr>
                <a:spLocks noChangeShapeType="1"/>
              </p:cNvSpPr>
              <p:nvPr/>
            </p:nvSpPr>
            <p:spPr bwMode="auto">
              <a:xfrm>
                <a:off x="4590" y="1724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79" name="Rectangle 123"/>
              <p:cNvSpPr>
                <a:spLocks noChangeArrowheads="1"/>
              </p:cNvSpPr>
              <p:nvPr/>
            </p:nvSpPr>
            <p:spPr bwMode="auto">
              <a:xfrm>
                <a:off x="4594" y="1724"/>
                <a:ext cx="84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80" name="Line 124"/>
              <p:cNvSpPr>
                <a:spLocks noChangeShapeType="1"/>
              </p:cNvSpPr>
              <p:nvPr/>
            </p:nvSpPr>
            <p:spPr bwMode="auto">
              <a:xfrm>
                <a:off x="4594" y="1724"/>
                <a:ext cx="84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81" name="Rectangle 125"/>
              <p:cNvSpPr>
                <a:spLocks noChangeArrowheads="1"/>
              </p:cNvSpPr>
              <p:nvPr/>
            </p:nvSpPr>
            <p:spPr bwMode="auto">
              <a:xfrm>
                <a:off x="5442" y="1724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82" name="Line 126"/>
              <p:cNvSpPr>
                <a:spLocks noChangeShapeType="1"/>
              </p:cNvSpPr>
              <p:nvPr/>
            </p:nvSpPr>
            <p:spPr bwMode="auto">
              <a:xfrm>
                <a:off x="5442" y="1724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83" name="Line 127"/>
              <p:cNvSpPr>
                <a:spLocks noChangeShapeType="1"/>
              </p:cNvSpPr>
              <p:nvPr/>
            </p:nvSpPr>
            <p:spPr bwMode="auto">
              <a:xfrm>
                <a:off x="5442" y="1724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84" name="Rectangle 128"/>
              <p:cNvSpPr>
                <a:spLocks noChangeArrowheads="1"/>
              </p:cNvSpPr>
              <p:nvPr/>
            </p:nvSpPr>
            <p:spPr bwMode="auto">
              <a:xfrm>
                <a:off x="336" y="1727"/>
                <a:ext cx="3" cy="16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85" name="Line 129"/>
              <p:cNvSpPr>
                <a:spLocks noChangeShapeType="1"/>
              </p:cNvSpPr>
              <p:nvPr/>
            </p:nvSpPr>
            <p:spPr bwMode="auto">
              <a:xfrm>
                <a:off x="336" y="1727"/>
                <a:ext cx="1" cy="16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86" name="Rectangle 130"/>
              <p:cNvSpPr>
                <a:spLocks noChangeArrowheads="1"/>
              </p:cNvSpPr>
              <p:nvPr/>
            </p:nvSpPr>
            <p:spPr bwMode="auto">
              <a:xfrm>
                <a:off x="1188" y="1727"/>
                <a:ext cx="3" cy="16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87" name="Line 131"/>
              <p:cNvSpPr>
                <a:spLocks noChangeShapeType="1"/>
              </p:cNvSpPr>
              <p:nvPr/>
            </p:nvSpPr>
            <p:spPr bwMode="auto">
              <a:xfrm>
                <a:off x="1188" y="1727"/>
                <a:ext cx="1" cy="16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88" name="Rectangle 132"/>
              <p:cNvSpPr>
                <a:spLocks noChangeArrowheads="1"/>
              </p:cNvSpPr>
              <p:nvPr/>
            </p:nvSpPr>
            <p:spPr bwMode="auto">
              <a:xfrm>
                <a:off x="2037" y="1727"/>
                <a:ext cx="4" cy="16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89" name="Line 133"/>
              <p:cNvSpPr>
                <a:spLocks noChangeShapeType="1"/>
              </p:cNvSpPr>
              <p:nvPr/>
            </p:nvSpPr>
            <p:spPr bwMode="auto">
              <a:xfrm>
                <a:off x="2037" y="1727"/>
                <a:ext cx="1" cy="16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90" name="Rectangle 134"/>
              <p:cNvSpPr>
                <a:spLocks noChangeArrowheads="1"/>
              </p:cNvSpPr>
              <p:nvPr/>
            </p:nvSpPr>
            <p:spPr bwMode="auto">
              <a:xfrm>
                <a:off x="2889" y="1727"/>
                <a:ext cx="3" cy="16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91" name="Line 135"/>
              <p:cNvSpPr>
                <a:spLocks noChangeShapeType="1"/>
              </p:cNvSpPr>
              <p:nvPr/>
            </p:nvSpPr>
            <p:spPr bwMode="auto">
              <a:xfrm>
                <a:off x="2889" y="1727"/>
                <a:ext cx="1" cy="16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92" name="Rectangle 136"/>
              <p:cNvSpPr>
                <a:spLocks noChangeArrowheads="1"/>
              </p:cNvSpPr>
              <p:nvPr/>
            </p:nvSpPr>
            <p:spPr bwMode="auto">
              <a:xfrm>
                <a:off x="3740" y="1727"/>
                <a:ext cx="4" cy="16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93" name="Line 137"/>
              <p:cNvSpPr>
                <a:spLocks noChangeShapeType="1"/>
              </p:cNvSpPr>
              <p:nvPr/>
            </p:nvSpPr>
            <p:spPr bwMode="auto">
              <a:xfrm>
                <a:off x="3740" y="1727"/>
                <a:ext cx="1" cy="16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94" name="Rectangle 138"/>
              <p:cNvSpPr>
                <a:spLocks noChangeArrowheads="1"/>
              </p:cNvSpPr>
              <p:nvPr/>
            </p:nvSpPr>
            <p:spPr bwMode="auto">
              <a:xfrm>
                <a:off x="4590" y="1727"/>
                <a:ext cx="4" cy="16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95" name="Line 139"/>
              <p:cNvSpPr>
                <a:spLocks noChangeShapeType="1"/>
              </p:cNvSpPr>
              <p:nvPr/>
            </p:nvSpPr>
            <p:spPr bwMode="auto">
              <a:xfrm>
                <a:off x="4590" y="1727"/>
                <a:ext cx="1" cy="16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96" name="Rectangle 140"/>
              <p:cNvSpPr>
                <a:spLocks noChangeArrowheads="1"/>
              </p:cNvSpPr>
              <p:nvPr/>
            </p:nvSpPr>
            <p:spPr bwMode="auto">
              <a:xfrm>
                <a:off x="5442" y="1727"/>
                <a:ext cx="3" cy="16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97" name="Line 141"/>
              <p:cNvSpPr>
                <a:spLocks noChangeShapeType="1"/>
              </p:cNvSpPr>
              <p:nvPr/>
            </p:nvSpPr>
            <p:spPr bwMode="auto">
              <a:xfrm>
                <a:off x="5442" y="1727"/>
                <a:ext cx="1" cy="16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98" name="Rectangle 142"/>
              <p:cNvSpPr>
                <a:spLocks noChangeArrowheads="1"/>
              </p:cNvSpPr>
              <p:nvPr/>
            </p:nvSpPr>
            <p:spPr bwMode="auto">
              <a:xfrm>
                <a:off x="726" y="1900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2</a:t>
                </a:r>
                <a:endParaRPr lang="en-US" altLang="zh-TW"/>
              </a:p>
            </p:txBody>
          </p:sp>
          <p:sp>
            <p:nvSpPr>
              <p:cNvPr id="599" name="Rectangle 143"/>
              <p:cNvSpPr>
                <a:spLocks noChangeArrowheads="1"/>
              </p:cNvSpPr>
              <p:nvPr/>
            </p:nvSpPr>
            <p:spPr bwMode="auto">
              <a:xfrm>
                <a:off x="799" y="1900"/>
                <a:ext cx="3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600" name="Rectangle 144"/>
              <p:cNvSpPr>
                <a:spLocks noChangeArrowheads="1"/>
              </p:cNvSpPr>
              <p:nvPr/>
            </p:nvSpPr>
            <p:spPr bwMode="auto">
              <a:xfrm>
                <a:off x="1411" y="1900"/>
                <a:ext cx="39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26,300</a:t>
                </a:r>
                <a:endParaRPr lang="en-US" altLang="zh-TW"/>
              </a:p>
            </p:txBody>
          </p:sp>
          <p:sp>
            <p:nvSpPr>
              <p:cNvPr id="601" name="Rectangle 145"/>
              <p:cNvSpPr>
                <a:spLocks noChangeArrowheads="1"/>
              </p:cNvSpPr>
              <p:nvPr/>
            </p:nvSpPr>
            <p:spPr bwMode="auto">
              <a:xfrm>
                <a:off x="1815" y="1900"/>
                <a:ext cx="3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602" name="Rectangle 146"/>
              <p:cNvSpPr>
                <a:spLocks noChangeArrowheads="1"/>
              </p:cNvSpPr>
              <p:nvPr/>
            </p:nvSpPr>
            <p:spPr bwMode="auto">
              <a:xfrm>
                <a:off x="2263" y="1900"/>
                <a:ext cx="39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32,900</a:t>
                </a:r>
                <a:endParaRPr lang="en-US" altLang="zh-TW"/>
              </a:p>
            </p:txBody>
          </p:sp>
          <p:sp>
            <p:nvSpPr>
              <p:cNvPr id="603" name="Rectangle 147"/>
              <p:cNvSpPr>
                <a:spLocks noChangeArrowheads="1"/>
              </p:cNvSpPr>
              <p:nvPr/>
            </p:nvSpPr>
            <p:spPr bwMode="auto">
              <a:xfrm>
                <a:off x="2667" y="1900"/>
                <a:ext cx="3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604" name="Rectangle 148"/>
              <p:cNvSpPr>
                <a:spLocks noChangeArrowheads="1"/>
              </p:cNvSpPr>
              <p:nvPr/>
            </p:nvSpPr>
            <p:spPr bwMode="auto">
              <a:xfrm>
                <a:off x="3114" y="1900"/>
                <a:ext cx="39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39,480</a:t>
                </a:r>
                <a:endParaRPr lang="en-US" altLang="zh-TW"/>
              </a:p>
            </p:txBody>
          </p:sp>
          <p:sp>
            <p:nvSpPr>
              <p:cNvPr id="605" name="Rectangle 149"/>
              <p:cNvSpPr>
                <a:spLocks noChangeArrowheads="1"/>
              </p:cNvSpPr>
              <p:nvPr/>
            </p:nvSpPr>
            <p:spPr bwMode="auto">
              <a:xfrm>
                <a:off x="3518" y="1900"/>
                <a:ext cx="3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606" name="Rectangle 150"/>
              <p:cNvSpPr>
                <a:spLocks noChangeArrowheads="1"/>
              </p:cNvSpPr>
              <p:nvPr/>
            </p:nvSpPr>
            <p:spPr bwMode="auto">
              <a:xfrm>
                <a:off x="4032" y="1900"/>
                <a:ext cx="26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50%</a:t>
                </a:r>
                <a:endParaRPr lang="en-US" altLang="zh-TW"/>
              </a:p>
            </p:txBody>
          </p:sp>
          <p:sp>
            <p:nvSpPr>
              <p:cNvPr id="607" name="Rectangle 151"/>
              <p:cNvSpPr>
                <a:spLocks noChangeArrowheads="1"/>
              </p:cNvSpPr>
              <p:nvPr/>
            </p:nvSpPr>
            <p:spPr bwMode="auto">
              <a:xfrm>
                <a:off x="4300" y="1900"/>
                <a:ext cx="3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608" name="Rectangle 152"/>
              <p:cNvSpPr>
                <a:spLocks noChangeArrowheads="1"/>
              </p:cNvSpPr>
              <p:nvPr/>
            </p:nvSpPr>
            <p:spPr bwMode="auto">
              <a:xfrm>
                <a:off x="4884" y="1900"/>
                <a:ext cx="26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10%</a:t>
                </a:r>
                <a:endParaRPr lang="en-US" altLang="zh-TW"/>
              </a:p>
            </p:txBody>
          </p:sp>
          <p:sp>
            <p:nvSpPr>
              <p:cNvPr id="609" name="Rectangle 153"/>
              <p:cNvSpPr>
                <a:spLocks noChangeArrowheads="1"/>
              </p:cNvSpPr>
              <p:nvPr/>
            </p:nvSpPr>
            <p:spPr bwMode="auto">
              <a:xfrm>
                <a:off x="5151" y="1900"/>
                <a:ext cx="3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610" name="Rectangle 154"/>
              <p:cNvSpPr>
                <a:spLocks noChangeArrowheads="1"/>
              </p:cNvSpPr>
              <p:nvPr/>
            </p:nvSpPr>
            <p:spPr bwMode="auto">
              <a:xfrm>
                <a:off x="336" y="1895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1" name="Line 155"/>
              <p:cNvSpPr>
                <a:spLocks noChangeShapeType="1"/>
              </p:cNvSpPr>
              <p:nvPr/>
            </p:nvSpPr>
            <p:spPr bwMode="auto">
              <a:xfrm>
                <a:off x="336" y="1895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2" name="Line 156"/>
              <p:cNvSpPr>
                <a:spLocks noChangeShapeType="1"/>
              </p:cNvSpPr>
              <p:nvPr/>
            </p:nvSpPr>
            <p:spPr bwMode="auto">
              <a:xfrm>
                <a:off x="336" y="1895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3" name="Rectangle 157"/>
              <p:cNvSpPr>
                <a:spLocks noChangeArrowheads="1"/>
              </p:cNvSpPr>
              <p:nvPr/>
            </p:nvSpPr>
            <p:spPr bwMode="auto">
              <a:xfrm>
                <a:off x="339" y="1895"/>
                <a:ext cx="849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4" name="Line 158"/>
              <p:cNvSpPr>
                <a:spLocks noChangeShapeType="1"/>
              </p:cNvSpPr>
              <p:nvPr/>
            </p:nvSpPr>
            <p:spPr bwMode="auto">
              <a:xfrm>
                <a:off x="339" y="1895"/>
                <a:ext cx="84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5" name="Rectangle 159"/>
              <p:cNvSpPr>
                <a:spLocks noChangeArrowheads="1"/>
              </p:cNvSpPr>
              <p:nvPr/>
            </p:nvSpPr>
            <p:spPr bwMode="auto">
              <a:xfrm>
                <a:off x="1188" y="1895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6" name="Line 160"/>
              <p:cNvSpPr>
                <a:spLocks noChangeShapeType="1"/>
              </p:cNvSpPr>
              <p:nvPr/>
            </p:nvSpPr>
            <p:spPr bwMode="auto">
              <a:xfrm>
                <a:off x="1188" y="1895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7" name="Line 161"/>
              <p:cNvSpPr>
                <a:spLocks noChangeShapeType="1"/>
              </p:cNvSpPr>
              <p:nvPr/>
            </p:nvSpPr>
            <p:spPr bwMode="auto">
              <a:xfrm>
                <a:off x="1188" y="1895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8" name="Rectangle 162"/>
              <p:cNvSpPr>
                <a:spLocks noChangeArrowheads="1"/>
              </p:cNvSpPr>
              <p:nvPr/>
            </p:nvSpPr>
            <p:spPr bwMode="auto">
              <a:xfrm>
                <a:off x="1191" y="1895"/>
                <a:ext cx="846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9" name="Line 163"/>
              <p:cNvSpPr>
                <a:spLocks noChangeShapeType="1"/>
              </p:cNvSpPr>
              <p:nvPr/>
            </p:nvSpPr>
            <p:spPr bwMode="auto">
              <a:xfrm>
                <a:off x="1191" y="1895"/>
                <a:ext cx="84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20" name="Rectangle 164"/>
              <p:cNvSpPr>
                <a:spLocks noChangeArrowheads="1"/>
              </p:cNvSpPr>
              <p:nvPr/>
            </p:nvSpPr>
            <p:spPr bwMode="auto">
              <a:xfrm>
                <a:off x="2037" y="1895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21" name="Line 165"/>
              <p:cNvSpPr>
                <a:spLocks noChangeShapeType="1"/>
              </p:cNvSpPr>
              <p:nvPr/>
            </p:nvSpPr>
            <p:spPr bwMode="auto">
              <a:xfrm>
                <a:off x="2037" y="1895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22" name="Line 166"/>
              <p:cNvSpPr>
                <a:spLocks noChangeShapeType="1"/>
              </p:cNvSpPr>
              <p:nvPr/>
            </p:nvSpPr>
            <p:spPr bwMode="auto">
              <a:xfrm>
                <a:off x="2037" y="1895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23" name="Rectangle 167"/>
              <p:cNvSpPr>
                <a:spLocks noChangeArrowheads="1"/>
              </p:cNvSpPr>
              <p:nvPr/>
            </p:nvSpPr>
            <p:spPr bwMode="auto">
              <a:xfrm>
                <a:off x="2041" y="1895"/>
                <a:ext cx="84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24" name="Line 168"/>
              <p:cNvSpPr>
                <a:spLocks noChangeShapeType="1"/>
              </p:cNvSpPr>
              <p:nvPr/>
            </p:nvSpPr>
            <p:spPr bwMode="auto">
              <a:xfrm>
                <a:off x="2041" y="1895"/>
                <a:ext cx="84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25" name="Rectangle 169"/>
              <p:cNvSpPr>
                <a:spLocks noChangeArrowheads="1"/>
              </p:cNvSpPr>
              <p:nvPr/>
            </p:nvSpPr>
            <p:spPr bwMode="auto">
              <a:xfrm>
                <a:off x="2889" y="1895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26" name="Line 170"/>
              <p:cNvSpPr>
                <a:spLocks noChangeShapeType="1"/>
              </p:cNvSpPr>
              <p:nvPr/>
            </p:nvSpPr>
            <p:spPr bwMode="auto">
              <a:xfrm>
                <a:off x="2889" y="1895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27" name="Line 171"/>
              <p:cNvSpPr>
                <a:spLocks noChangeShapeType="1"/>
              </p:cNvSpPr>
              <p:nvPr/>
            </p:nvSpPr>
            <p:spPr bwMode="auto">
              <a:xfrm>
                <a:off x="2889" y="1895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28" name="Rectangle 172"/>
              <p:cNvSpPr>
                <a:spLocks noChangeArrowheads="1"/>
              </p:cNvSpPr>
              <p:nvPr/>
            </p:nvSpPr>
            <p:spPr bwMode="auto">
              <a:xfrm>
                <a:off x="2892" y="1895"/>
                <a:ext cx="84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29" name="Line 173"/>
              <p:cNvSpPr>
                <a:spLocks noChangeShapeType="1"/>
              </p:cNvSpPr>
              <p:nvPr/>
            </p:nvSpPr>
            <p:spPr bwMode="auto">
              <a:xfrm>
                <a:off x="2892" y="1895"/>
                <a:ext cx="84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30" name="Rectangle 174"/>
              <p:cNvSpPr>
                <a:spLocks noChangeArrowheads="1"/>
              </p:cNvSpPr>
              <p:nvPr/>
            </p:nvSpPr>
            <p:spPr bwMode="auto">
              <a:xfrm>
                <a:off x="3740" y="1895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31" name="Line 175"/>
              <p:cNvSpPr>
                <a:spLocks noChangeShapeType="1"/>
              </p:cNvSpPr>
              <p:nvPr/>
            </p:nvSpPr>
            <p:spPr bwMode="auto">
              <a:xfrm>
                <a:off x="3740" y="1895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32" name="Line 176"/>
              <p:cNvSpPr>
                <a:spLocks noChangeShapeType="1"/>
              </p:cNvSpPr>
              <p:nvPr/>
            </p:nvSpPr>
            <p:spPr bwMode="auto">
              <a:xfrm>
                <a:off x="3740" y="1895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33" name="Rectangle 177"/>
              <p:cNvSpPr>
                <a:spLocks noChangeArrowheads="1"/>
              </p:cNvSpPr>
              <p:nvPr/>
            </p:nvSpPr>
            <p:spPr bwMode="auto">
              <a:xfrm>
                <a:off x="3744" y="1895"/>
                <a:ext cx="846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34" name="Line 178"/>
              <p:cNvSpPr>
                <a:spLocks noChangeShapeType="1"/>
              </p:cNvSpPr>
              <p:nvPr/>
            </p:nvSpPr>
            <p:spPr bwMode="auto">
              <a:xfrm>
                <a:off x="3744" y="1895"/>
                <a:ext cx="84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35" name="Rectangle 179"/>
              <p:cNvSpPr>
                <a:spLocks noChangeArrowheads="1"/>
              </p:cNvSpPr>
              <p:nvPr/>
            </p:nvSpPr>
            <p:spPr bwMode="auto">
              <a:xfrm>
                <a:off x="4590" y="1895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36" name="Line 180"/>
              <p:cNvSpPr>
                <a:spLocks noChangeShapeType="1"/>
              </p:cNvSpPr>
              <p:nvPr/>
            </p:nvSpPr>
            <p:spPr bwMode="auto">
              <a:xfrm>
                <a:off x="4590" y="1895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37" name="Line 181"/>
              <p:cNvSpPr>
                <a:spLocks noChangeShapeType="1"/>
              </p:cNvSpPr>
              <p:nvPr/>
            </p:nvSpPr>
            <p:spPr bwMode="auto">
              <a:xfrm>
                <a:off x="4590" y="1895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38" name="Rectangle 182"/>
              <p:cNvSpPr>
                <a:spLocks noChangeArrowheads="1"/>
              </p:cNvSpPr>
              <p:nvPr/>
            </p:nvSpPr>
            <p:spPr bwMode="auto">
              <a:xfrm>
                <a:off x="4594" y="1895"/>
                <a:ext cx="84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39" name="Line 183"/>
              <p:cNvSpPr>
                <a:spLocks noChangeShapeType="1"/>
              </p:cNvSpPr>
              <p:nvPr/>
            </p:nvSpPr>
            <p:spPr bwMode="auto">
              <a:xfrm>
                <a:off x="4594" y="1895"/>
                <a:ext cx="84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40" name="Rectangle 184"/>
              <p:cNvSpPr>
                <a:spLocks noChangeArrowheads="1"/>
              </p:cNvSpPr>
              <p:nvPr/>
            </p:nvSpPr>
            <p:spPr bwMode="auto">
              <a:xfrm>
                <a:off x="5442" y="1895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41" name="Line 185"/>
              <p:cNvSpPr>
                <a:spLocks noChangeShapeType="1"/>
              </p:cNvSpPr>
              <p:nvPr/>
            </p:nvSpPr>
            <p:spPr bwMode="auto">
              <a:xfrm>
                <a:off x="5442" y="1895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42" name="Line 186"/>
              <p:cNvSpPr>
                <a:spLocks noChangeShapeType="1"/>
              </p:cNvSpPr>
              <p:nvPr/>
            </p:nvSpPr>
            <p:spPr bwMode="auto">
              <a:xfrm>
                <a:off x="5442" y="1895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43" name="Rectangle 187"/>
              <p:cNvSpPr>
                <a:spLocks noChangeArrowheads="1"/>
              </p:cNvSpPr>
              <p:nvPr/>
            </p:nvSpPr>
            <p:spPr bwMode="auto">
              <a:xfrm>
                <a:off x="336" y="1898"/>
                <a:ext cx="3" cy="16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44" name="Line 188"/>
              <p:cNvSpPr>
                <a:spLocks noChangeShapeType="1"/>
              </p:cNvSpPr>
              <p:nvPr/>
            </p:nvSpPr>
            <p:spPr bwMode="auto">
              <a:xfrm>
                <a:off x="336" y="1898"/>
                <a:ext cx="1" cy="16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45" name="Rectangle 189"/>
              <p:cNvSpPr>
                <a:spLocks noChangeArrowheads="1"/>
              </p:cNvSpPr>
              <p:nvPr/>
            </p:nvSpPr>
            <p:spPr bwMode="auto">
              <a:xfrm>
                <a:off x="1188" y="1898"/>
                <a:ext cx="3" cy="16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46" name="Line 190"/>
              <p:cNvSpPr>
                <a:spLocks noChangeShapeType="1"/>
              </p:cNvSpPr>
              <p:nvPr/>
            </p:nvSpPr>
            <p:spPr bwMode="auto">
              <a:xfrm>
                <a:off x="1188" y="1898"/>
                <a:ext cx="1" cy="16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47" name="Rectangle 191"/>
              <p:cNvSpPr>
                <a:spLocks noChangeArrowheads="1"/>
              </p:cNvSpPr>
              <p:nvPr/>
            </p:nvSpPr>
            <p:spPr bwMode="auto">
              <a:xfrm>
                <a:off x="2037" y="1898"/>
                <a:ext cx="4" cy="16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48" name="Line 192"/>
              <p:cNvSpPr>
                <a:spLocks noChangeShapeType="1"/>
              </p:cNvSpPr>
              <p:nvPr/>
            </p:nvSpPr>
            <p:spPr bwMode="auto">
              <a:xfrm>
                <a:off x="2037" y="1898"/>
                <a:ext cx="1" cy="16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49" name="Rectangle 193"/>
              <p:cNvSpPr>
                <a:spLocks noChangeArrowheads="1"/>
              </p:cNvSpPr>
              <p:nvPr/>
            </p:nvSpPr>
            <p:spPr bwMode="auto">
              <a:xfrm>
                <a:off x="2889" y="1898"/>
                <a:ext cx="3" cy="16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50" name="Line 194"/>
              <p:cNvSpPr>
                <a:spLocks noChangeShapeType="1"/>
              </p:cNvSpPr>
              <p:nvPr/>
            </p:nvSpPr>
            <p:spPr bwMode="auto">
              <a:xfrm>
                <a:off x="2889" y="1898"/>
                <a:ext cx="1" cy="16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51" name="Rectangle 195"/>
              <p:cNvSpPr>
                <a:spLocks noChangeArrowheads="1"/>
              </p:cNvSpPr>
              <p:nvPr/>
            </p:nvSpPr>
            <p:spPr bwMode="auto">
              <a:xfrm>
                <a:off x="3740" y="1898"/>
                <a:ext cx="4" cy="16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52" name="Line 196"/>
              <p:cNvSpPr>
                <a:spLocks noChangeShapeType="1"/>
              </p:cNvSpPr>
              <p:nvPr/>
            </p:nvSpPr>
            <p:spPr bwMode="auto">
              <a:xfrm>
                <a:off x="3740" y="1898"/>
                <a:ext cx="1" cy="16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53" name="Rectangle 197"/>
              <p:cNvSpPr>
                <a:spLocks noChangeArrowheads="1"/>
              </p:cNvSpPr>
              <p:nvPr/>
            </p:nvSpPr>
            <p:spPr bwMode="auto">
              <a:xfrm>
                <a:off x="4590" y="1898"/>
                <a:ext cx="4" cy="16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54" name="Line 198"/>
              <p:cNvSpPr>
                <a:spLocks noChangeShapeType="1"/>
              </p:cNvSpPr>
              <p:nvPr/>
            </p:nvSpPr>
            <p:spPr bwMode="auto">
              <a:xfrm>
                <a:off x="4590" y="1898"/>
                <a:ext cx="1" cy="16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55" name="Rectangle 199"/>
              <p:cNvSpPr>
                <a:spLocks noChangeArrowheads="1"/>
              </p:cNvSpPr>
              <p:nvPr/>
            </p:nvSpPr>
            <p:spPr bwMode="auto">
              <a:xfrm>
                <a:off x="5442" y="1898"/>
                <a:ext cx="3" cy="16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56" name="Line 200"/>
              <p:cNvSpPr>
                <a:spLocks noChangeShapeType="1"/>
              </p:cNvSpPr>
              <p:nvPr/>
            </p:nvSpPr>
            <p:spPr bwMode="auto">
              <a:xfrm>
                <a:off x="5442" y="1898"/>
                <a:ext cx="1" cy="16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57" name="Rectangle 201"/>
              <p:cNvSpPr>
                <a:spLocks noChangeArrowheads="1"/>
              </p:cNvSpPr>
              <p:nvPr/>
            </p:nvSpPr>
            <p:spPr bwMode="auto">
              <a:xfrm>
                <a:off x="726" y="2071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3</a:t>
                </a:r>
                <a:endParaRPr lang="en-US" altLang="zh-TW"/>
              </a:p>
            </p:txBody>
          </p:sp>
          <p:sp>
            <p:nvSpPr>
              <p:cNvPr id="658" name="Rectangle 202"/>
              <p:cNvSpPr>
                <a:spLocks noChangeArrowheads="1"/>
              </p:cNvSpPr>
              <p:nvPr/>
            </p:nvSpPr>
            <p:spPr bwMode="auto">
              <a:xfrm>
                <a:off x="799" y="2071"/>
                <a:ext cx="3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659" name="Rectangle 203"/>
              <p:cNvSpPr>
                <a:spLocks noChangeArrowheads="1"/>
              </p:cNvSpPr>
              <p:nvPr/>
            </p:nvSpPr>
            <p:spPr bwMode="auto">
              <a:xfrm>
                <a:off x="1411" y="2071"/>
                <a:ext cx="39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29,200</a:t>
                </a:r>
                <a:endParaRPr lang="en-US" altLang="zh-TW"/>
              </a:p>
            </p:txBody>
          </p:sp>
        </p:grpSp>
        <p:grpSp>
          <p:nvGrpSpPr>
            <p:cNvPr id="6" name="Group 204"/>
            <p:cNvGrpSpPr>
              <a:grpSpLocks/>
            </p:cNvGrpSpPr>
            <p:nvPr/>
          </p:nvGrpSpPr>
          <p:grpSpPr bwMode="auto">
            <a:xfrm>
              <a:off x="533400" y="3508375"/>
              <a:ext cx="8110538" cy="1096963"/>
              <a:chOff x="336" y="2066"/>
              <a:chExt cx="5109" cy="691"/>
            </a:xfrm>
          </p:grpSpPr>
          <p:sp>
            <p:nvSpPr>
              <p:cNvPr id="260" name="Rectangle 205"/>
              <p:cNvSpPr>
                <a:spLocks noChangeArrowheads="1"/>
              </p:cNvSpPr>
              <p:nvPr/>
            </p:nvSpPr>
            <p:spPr bwMode="auto">
              <a:xfrm>
                <a:off x="1815" y="2071"/>
                <a:ext cx="3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261" name="Rectangle 206"/>
              <p:cNvSpPr>
                <a:spLocks noChangeArrowheads="1"/>
              </p:cNvSpPr>
              <p:nvPr/>
            </p:nvSpPr>
            <p:spPr bwMode="auto">
              <a:xfrm>
                <a:off x="2263" y="2071"/>
                <a:ext cx="39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36,500</a:t>
                </a:r>
                <a:endParaRPr lang="en-US" altLang="zh-TW"/>
              </a:p>
            </p:txBody>
          </p:sp>
          <p:sp>
            <p:nvSpPr>
              <p:cNvPr id="262" name="Rectangle 207"/>
              <p:cNvSpPr>
                <a:spLocks noChangeArrowheads="1"/>
              </p:cNvSpPr>
              <p:nvPr/>
            </p:nvSpPr>
            <p:spPr bwMode="auto">
              <a:xfrm>
                <a:off x="2667" y="2071"/>
                <a:ext cx="3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263" name="Rectangle 208"/>
              <p:cNvSpPr>
                <a:spLocks noChangeArrowheads="1"/>
              </p:cNvSpPr>
              <p:nvPr/>
            </p:nvSpPr>
            <p:spPr bwMode="auto">
              <a:xfrm>
                <a:off x="3114" y="2071"/>
                <a:ext cx="39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43,800</a:t>
                </a:r>
                <a:endParaRPr lang="en-US" altLang="zh-TW"/>
              </a:p>
            </p:txBody>
          </p:sp>
          <p:sp>
            <p:nvSpPr>
              <p:cNvPr id="264" name="Rectangle 209"/>
              <p:cNvSpPr>
                <a:spLocks noChangeArrowheads="1"/>
              </p:cNvSpPr>
              <p:nvPr/>
            </p:nvSpPr>
            <p:spPr bwMode="auto">
              <a:xfrm>
                <a:off x="3518" y="2071"/>
                <a:ext cx="3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265" name="Rectangle 210"/>
              <p:cNvSpPr>
                <a:spLocks noChangeArrowheads="1"/>
              </p:cNvSpPr>
              <p:nvPr/>
            </p:nvSpPr>
            <p:spPr bwMode="auto">
              <a:xfrm>
                <a:off x="4032" y="2071"/>
                <a:ext cx="26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50%</a:t>
                </a:r>
                <a:endParaRPr lang="en-US" altLang="zh-TW"/>
              </a:p>
            </p:txBody>
          </p:sp>
          <p:sp>
            <p:nvSpPr>
              <p:cNvPr id="266" name="Rectangle 211"/>
              <p:cNvSpPr>
                <a:spLocks noChangeArrowheads="1"/>
              </p:cNvSpPr>
              <p:nvPr/>
            </p:nvSpPr>
            <p:spPr bwMode="auto">
              <a:xfrm>
                <a:off x="4300" y="2071"/>
                <a:ext cx="3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267" name="Rectangle 212"/>
              <p:cNvSpPr>
                <a:spLocks noChangeArrowheads="1"/>
              </p:cNvSpPr>
              <p:nvPr/>
            </p:nvSpPr>
            <p:spPr bwMode="auto">
              <a:xfrm>
                <a:off x="4885" y="2071"/>
                <a:ext cx="26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11%</a:t>
                </a:r>
                <a:endParaRPr lang="en-US" altLang="zh-TW"/>
              </a:p>
            </p:txBody>
          </p:sp>
          <p:sp>
            <p:nvSpPr>
              <p:cNvPr id="268" name="Rectangle 213"/>
              <p:cNvSpPr>
                <a:spLocks noChangeArrowheads="1"/>
              </p:cNvSpPr>
              <p:nvPr/>
            </p:nvSpPr>
            <p:spPr bwMode="auto">
              <a:xfrm>
                <a:off x="5148" y="2071"/>
                <a:ext cx="3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269" name="Rectangle 214"/>
              <p:cNvSpPr>
                <a:spLocks noChangeArrowheads="1"/>
              </p:cNvSpPr>
              <p:nvPr/>
            </p:nvSpPr>
            <p:spPr bwMode="auto">
              <a:xfrm>
                <a:off x="336" y="2066"/>
                <a:ext cx="3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0" name="Line 215"/>
              <p:cNvSpPr>
                <a:spLocks noChangeShapeType="1"/>
              </p:cNvSpPr>
              <p:nvPr/>
            </p:nvSpPr>
            <p:spPr bwMode="auto">
              <a:xfrm>
                <a:off x="336" y="2066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" name="Line 216"/>
              <p:cNvSpPr>
                <a:spLocks noChangeShapeType="1"/>
              </p:cNvSpPr>
              <p:nvPr/>
            </p:nvSpPr>
            <p:spPr bwMode="auto">
              <a:xfrm>
                <a:off x="336" y="2066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2" name="Rectangle 217"/>
              <p:cNvSpPr>
                <a:spLocks noChangeArrowheads="1"/>
              </p:cNvSpPr>
              <p:nvPr/>
            </p:nvSpPr>
            <p:spPr bwMode="auto">
              <a:xfrm>
                <a:off x="339" y="2066"/>
                <a:ext cx="849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3" name="Line 218"/>
              <p:cNvSpPr>
                <a:spLocks noChangeShapeType="1"/>
              </p:cNvSpPr>
              <p:nvPr/>
            </p:nvSpPr>
            <p:spPr bwMode="auto">
              <a:xfrm>
                <a:off x="339" y="2066"/>
                <a:ext cx="84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4" name="Rectangle 219"/>
              <p:cNvSpPr>
                <a:spLocks noChangeArrowheads="1"/>
              </p:cNvSpPr>
              <p:nvPr/>
            </p:nvSpPr>
            <p:spPr bwMode="auto">
              <a:xfrm>
                <a:off x="1188" y="2066"/>
                <a:ext cx="3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5" name="Line 220"/>
              <p:cNvSpPr>
                <a:spLocks noChangeShapeType="1"/>
              </p:cNvSpPr>
              <p:nvPr/>
            </p:nvSpPr>
            <p:spPr bwMode="auto">
              <a:xfrm>
                <a:off x="1188" y="2066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6" name="Line 221"/>
              <p:cNvSpPr>
                <a:spLocks noChangeShapeType="1"/>
              </p:cNvSpPr>
              <p:nvPr/>
            </p:nvSpPr>
            <p:spPr bwMode="auto">
              <a:xfrm>
                <a:off x="1188" y="2066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" name="Rectangle 222"/>
              <p:cNvSpPr>
                <a:spLocks noChangeArrowheads="1"/>
              </p:cNvSpPr>
              <p:nvPr/>
            </p:nvSpPr>
            <p:spPr bwMode="auto">
              <a:xfrm>
                <a:off x="1191" y="2066"/>
                <a:ext cx="846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8" name="Line 223"/>
              <p:cNvSpPr>
                <a:spLocks noChangeShapeType="1"/>
              </p:cNvSpPr>
              <p:nvPr/>
            </p:nvSpPr>
            <p:spPr bwMode="auto">
              <a:xfrm>
                <a:off x="1191" y="2066"/>
                <a:ext cx="84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9" name="Rectangle 224"/>
              <p:cNvSpPr>
                <a:spLocks noChangeArrowheads="1"/>
              </p:cNvSpPr>
              <p:nvPr/>
            </p:nvSpPr>
            <p:spPr bwMode="auto">
              <a:xfrm>
                <a:off x="2037" y="2066"/>
                <a:ext cx="4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0" name="Line 225"/>
              <p:cNvSpPr>
                <a:spLocks noChangeShapeType="1"/>
              </p:cNvSpPr>
              <p:nvPr/>
            </p:nvSpPr>
            <p:spPr bwMode="auto">
              <a:xfrm>
                <a:off x="2037" y="2066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1" name="Line 226"/>
              <p:cNvSpPr>
                <a:spLocks noChangeShapeType="1"/>
              </p:cNvSpPr>
              <p:nvPr/>
            </p:nvSpPr>
            <p:spPr bwMode="auto">
              <a:xfrm>
                <a:off x="2037" y="2066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2" name="Rectangle 227"/>
              <p:cNvSpPr>
                <a:spLocks noChangeArrowheads="1"/>
              </p:cNvSpPr>
              <p:nvPr/>
            </p:nvSpPr>
            <p:spPr bwMode="auto">
              <a:xfrm>
                <a:off x="2041" y="2066"/>
                <a:ext cx="84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3" name="Line 228"/>
              <p:cNvSpPr>
                <a:spLocks noChangeShapeType="1"/>
              </p:cNvSpPr>
              <p:nvPr/>
            </p:nvSpPr>
            <p:spPr bwMode="auto">
              <a:xfrm>
                <a:off x="2041" y="2066"/>
                <a:ext cx="84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4" name="Rectangle 229"/>
              <p:cNvSpPr>
                <a:spLocks noChangeArrowheads="1"/>
              </p:cNvSpPr>
              <p:nvPr/>
            </p:nvSpPr>
            <p:spPr bwMode="auto">
              <a:xfrm>
                <a:off x="2889" y="2066"/>
                <a:ext cx="3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5" name="Line 230"/>
              <p:cNvSpPr>
                <a:spLocks noChangeShapeType="1"/>
              </p:cNvSpPr>
              <p:nvPr/>
            </p:nvSpPr>
            <p:spPr bwMode="auto">
              <a:xfrm>
                <a:off x="2889" y="2066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6" name="Line 231"/>
              <p:cNvSpPr>
                <a:spLocks noChangeShapeType="1"/>
              </p:cNvSpPr>
              <p:nvPr/>
            </p:nvSpPr>
            <p:spPr bwMode="auto">
              <a:xfrm>
                <a:off x="2889" y="2066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7" name="Rectangle 232"/>
              <p:cNvSpPr>
                <a:spLocks noChangeArrowheads="1"/>
              </p:cNvSpPr>
              <p:nvPr/>
            </p:nvSpPr>
            <p:spPr bwMode="auto">
              <a:xfrm>
                <a:off x="2892" y="2066"/>
                <a:ext cx="84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8" name="Line 233"/>
              <p:cNvSpPr>
                <a:spLocks noChangeShapeType="1"/>
              </p:cNvSpPr>
              <p:nvPr/>
            </p:nvSpPr>
            <p:spPr bwMode="auto">
              <a:xfrm>
                <a:off x="2892" y="2066"/>
                <a:ext cx="84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" name="Rectangle 234"/>
              <p:cNvSpPr>
                <a:spLocks noChangeArrowheads="1"/>
              </p:cNvSpPr>
              <p:nvPr/>
            </p:nvSpPr>
            <p:spPr bwMode="auto">
              <a:xfrm>
                <a:off x="3740" y="2066"/>
                <a:ext cx="4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" name="Line 235"/>
              <p:cNvSpPr>
                <a:spLocks noChangeShapeType="1"/>
              </p:cNvSpPr>
              <p:nvPr/>
            </p:nvSpPr>
            <p:spPr bwMode="auto">
              <a:xfrm>
                <a:off x="3740" y="2066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1" name="Line 236"/>
              <p:cNvSpPr>
                <a:spLocks noChangeShapeType="1"/>
              </p:cNvSpPr>
              <p:nvPr/>
            </p:nvSpPr>
            <p:spPr bwMode="auto">
              <a:xfrm>
                <a:off x="3740" y="2066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2" name="Rectangle 237"/>
              <p:cNvSpPr>
                <a:spLocks noChangeArrowheads="1"/>
              </p:cNvSpPr>
              <p:nvPr/>
            </p:nvSpPr>
            <p:spPr bwMode="auto">
              <a:xfrm>
                <a:off x="3744" y="2066"/>
                <a:ext cx="846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3" name="Line 238"/>
              <p:cNvSpPr>
                <a:spLocks noChangeShapeType="1"/>
              </p:cNvSpPr>
              <p:nvPr/>
            </p:nvSpPr>
            <p:spPr bwMode="auto">
              <a:xfrm>
                <a:off x="3744" y="2066"/>
                <a:ext cx="84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4" name="Rectangle 239"/>
              <p:cNvSpPr>
                <a:spLocks noChangeArrowheads="1"/>
              </p:cNvSpPr>
              <p:nvPr/>
            </p:nvSpPr>
            <p:spPr bwMode="auto">
              <a:xfrm>
                <a:off x="4590" y="2066"/>
                <a:ext cx="4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5" name="Line 240"/>
              <p:cNvSpPr>
                <a:spLocks noChangeShapeType="1"/>
              </p:cNvSpPr>
              <p:nvPr/>
            </p:nvSpPr>
            <p:spPr bwMode="auto">
              <a:xfrm>
                <a:off x="4590" y="2066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6" name="Line 241"/>
              <p:cNvSpPr>
                <a:spLocks noChangeShapeType="1"/>
              </p:cNvSpPr>
              <p:nvPr/>
            </p:nvSpPr>
            <p:spPr bwMode="auto">
              <a:xfrm>
                <a:off x="4590" y="2066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7" name="Rectangle 242"/>
              <p:cNvSpPr>
                <a:spLocks noChangeArrowheads="1"/>
              </p:cNvSpPr>
              <p:nvPr/>
            </p:nvSpPr>
            <p:spPr bwMode="auto">
              <a:xfrm>
                <a:off x="4594" y="2066"/>
                <a:ext cx="84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8" name="Line 243"/>
              <p:cNvSpPr>
                <a:spLocks noChangeShapeType="1"/>
              </p:cNvSpPr>
              <p:nvPr/>
            </p:nvSpPr>
            <p:spPr bwMode="auto">
              <a:xfrm>
                <a:off x="4594" y="2066"/>
                <a:ext cx="84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9" name="Rectangle 244"/>
              <p:cNvSpPr>
                <a:spLocks noChangeArrowheads="1"/>
              </p:cNvSpPr>
              <p:nvPr/>
            </p:nvSpPr>
            <p:spPr bwMode="auto">
              <a:xfrm>
                <a:off x="5442" y="2066"/>
                <a:ext cx="3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" name="Line 245"/>
              <p:cNvSpPr>
                <a:spLocks noChangeShapeType="1"/>
              </p:cNvSpPr>
              <p:nvPr/>
            </p:nvSpPr>
            <p:spPr bwMode="auto">
              <a:xfrm>
                <a:off x="5442" y="2066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1" name="Line 246"/>
              <p:cNvSpPr>
                <a:spLocks noChangeShapeType="1"/>
              </p:cNvSpPr>
              <p:nvPr/>
            </p:nvSpPr>
            <p:spPr bwMode="auto">
              <a:xfrm>
                <a:off x="5442" y="2066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2" name="Rectangle 247"/>
              <p:cNvSpPr>
                <a:spLocks noChangeArrowheads="1"/>
              </p:cNvSpPr>
              <p:nvPr/>
            </p:nvSpPr>
            <p:spPr bwMode="auto">
              <a:xfrm>
                <a:off x="336" y="2070"/>
                <a:ext cx="3" cy="16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3" name="Line 248"/>
              <p:cNvSpPr>
                <a:spLocks noChangeShapeType="1"/>
              </p:cNvSpPr>
              <p:nvPr/>
            </p:nvSpPr>
            <p:spPr bwMode="auto">
              <a:xfrm>
                <a:off x="336" y="2070"/>
                <a:ext cx="1" cy="16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4" name="Rectangle 249"/>
              <p:cNvSpPr>
                <a:spLocks noChangeArrowheads="1"/>
              </p:cNvSpPr>
              <p:nvPr/>
            </p:nvSpPr>
            <p:spPr bwMode="auto">
              <a:xfrm>
                <a:off x="1188" y="2070"/>
                <a:ext cx="3" cy="16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5" name="Line 250"/>
              <p:cNvSpPr>
                <a:spLocks noChangeShapeType="1"/>
              </p:cNvSpPr>
              <p:nvPr/>
            </p:nvSpPr>
            <p:spPr bwMode="auto">
              <a:xfrm>
                <a:off x="1188" y="2070"/>
                <a:ext cx="1" cy="16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6" name="Rectangle 251"/>
              <p:cNvSpPr>
                <a:spLocks noChangeArrowheads="1"/>
              </p:cNvSpPr>
              <p:nvPr/>
            </p:nvSpPr>
            <p:spPr bwMode="auto">
              <a:xfrm>
                <a:off x="2037" y="2070"/>
                <a:ext cx="4" cy="16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7" name="Line 252"/>
              <p:cNvSpPr>
                <a:spLocks noChangeShapeType="1"/>
              </p:cNvSpPr>
              <p:nvPr/>
            </p:nvSpPr>
            <p:spPr bwMode="auto">
              <a:xfrm>
                <a:off x="2037" y="2070"/>
                <a:ext cx="1" cy="16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8" name="Rectangle 253"/>
              <p:cNvSpPr>
                <a:spLocks noChangeArrowheads="1"/>
              </p:cNvSpPr>
              <p:nvPr/>
            </p:nvSpPr>
            <p:spPr bwMode="auto">
              <a:xfrm>
                <a:off x="2889" y="2070"/>
                <a:ext cx="3" cy="16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9" name="Line 254"/>
              <p:cNvSpPr>
                <a:spLocks noChangeShapeType="1"/>
              </p:cNvSpPr>
              <p:nvPr/>
            </p:nvSpPr>
            <p:spPr bwMode="auto">
              <a:xfrm>
                <a:off x="2889" y="2070"/>
                <a:ext cx="1" cy="16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10" name="Rectangle 255"/>
              <p:cNvSpPr>
                <a:spLocks noChangeArrowheads="1"/>
              </p:cNvSpPr>
              <p:nvPr/>
            </p:nvSpPr>
            <p:spPr bwMode="auto">
              <a:xfrm>
                <a:off x="3740" y="2070"/>
                <a:ext cx="4" cy="16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11" name="Line 256"/>
              <p:cNvSpPr>
                <a:spLocks noChangeShapeType="1"/>
              </p:cNvSpPr>
              <p:nvPr/>
            </p:nvSpPr>
            <p:spPr bwMode="auto">
              <a:xfrm>
                <a:off x="3740" y="2070"/>
                <a:ext cx="1" cy="16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12" name="Rectangle 257"/>
              <p:cNvSpPr>
                <a:spLocks noChangeArrowheads="1"/>
              </p:cNvSpPr>
              <p:nvPr/>
            </p:nvSpPr>
            <p:spPr bwMode="auto">
              <a:xfrm>
                <a:off x="4590" y="2070"/>
                <a:ext cx="4" cy="16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13" name="Line 258"/>
              <p:cNvSpPr>
                <a:spLocks noChangeShapeType="1"/>
              </p:cNvSpPr>
              <p:nvPr/>
            </p:nvSpPr>
            <p:spPr bwMode="auto">
              <a:xfrm>
                <a:off x="4590" y="2070"/>
                <a:ext cx="1" cy="16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14" name="Rectangle 259"/>
              <p:cNvSpPr>
                <a:spLocks noChangeArrowheads="1"/>
              </p:cNvSpPr>
              <p:nvPr/>
            </p:nvSpPr>
            <p:spPr bwMode="auto">
              <a:xfrm>
                <a:off x="5442" y="2070"/>
                <a:ext cx="3" cy="16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15" name="Line 260"/>
              <p:cNvSpPr>
                <a:spLocks noChangeShapeType="1"/>
              </p:cNvSpPr>
              <p:nvPr/>
            </p:nvSpPr>
            <p:spPr bwMode="auto">
              <a:xfrm>
                <a:off x="5442" y="2070"/>
                <a:ext cx="1" cy="16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16" name="Rectangle 261"/>
              <p:cNvSpPr>
                <a:spLocks noChangeArrowheads="1"/>
              </p:cNvSpPr>
              <p:nvPr/>
            </p:nvSpPr>
            <p:spPr bwMode="auto">
              <a:xfrm>
                <a:off x="726" y="2241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4</a:t>
                </a:r>
                <a:endParaRPr lang="en-US" altLang="zh-TW"/>
              </a:p>
            </p:txBody>
          </p:sp>
          <p:sp>
            <p:nvSpPr>
              <p:cNvPr id="317" name="Rectangle 262"/>
              <p:cNvSpPr>
                <a:spLocks noChangeArrowheads="1"/>
              </p:cNvSpPr>
              <p:nvPr/>
            </p:nvSpPr>
            <p:spPr bwMode="auto">
              <a:xfrm>
                <a:off x="799" y="2241"/>
                <a:ext cx="3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318" name="Rectangle 263"/>
              <p:cNvSpPr>
                <a:spLocks noChangeArrowheads="1"/>
              </p:cNvSpPr>
              <p:nvPr/>
            </p:nvSpPr>
            <p:spPr bwMode="auto">
              <a:xfrm>
                <a:off x="1411" y="2241"/>
                <a:ext cx="39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35,520</a:t>
                </a:r>
                <a:endParaRPr lang="en-US" altLang="zh-TW"/>
              </a:p>
            </p:txBody>
          </p:sp>
          <p:sp>
            <p:nvSpPr>
              <p:cNvPr id="319" name="Rectangle 264"/>
              <p:cNvSpPr>
                <a:spLocks noChangeArrowheads="1"/>
              </p:cNvSpPr>
              <p:nvPr/>
            </p:nvSpPr>
            <p:spPr bwMode="auto">
              <a:xfrm>
                <a:off x="1815" y="2241"/>
                <a:ext cx="3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320" name="Rectangle 265"/>
              <p:cNvSpPr>
                <a:spLocks noChangeArrowheads="1"/>
              </p:cNvSpPr>
              <p:nvPr/>
            </p:nvSpPr>
            <p:spPr bwMode="auto">
              <a:xfrm>
                <a:off x="2263" y="2241"/>
                <a:ext cx="39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44,400</a:t>
                </a:r>
                <a:endParaRPr lang="en-US" altLang="zh-TW"/>
              </a:p>
            </p:txBody>
          </p:sp>
          <p:sp>
            <p:nvSpPr>
              <p:cNvPr id="321" name="Rectangle 266"/>
              <p:cNvSpPr>
                <a:spLocks noChangeArrowheads="1"/>
              </p:cNvSpPr>
              <p:nvPr/>
            </p:nvSpPr>
            <p:spPr bwMode="auto">
              <a:xfrm>
                <a:off x="2667" y="2241"/>
                <a:ext cx="3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322" name="Rectangle 267"/>
              <p:cNvSpPr>
                <a:spLocks noChangeArrowheads="1"/>
              </p:cNvSpPr>
              <p:nvPr/>
            </p:nvSpPr>
            <p:spPr bwMode="auto">
              <a:xfrm>
                <a:off x="3114" y="2241"/>
                <a:ext cx="39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53,280</a:t>
                </a:r>
                <a:endParaRPr lang="en-US" altLang="zh-TW"/>
              </a:p>
            </p:txBody>
          </p:sp>
          <p:sp>
            <p:nvSpPr>
              <p:cNvPr id="323" name="Rectangle 268"/>
              <p:cNvSpPr>
                <a:spLocks noChangeArrowheads="1"/>
              </p:cNvSpPr>
              <p:nvPr/>
            </p:nvSpPr>
            <p:spPr bwMode="auto">
              <a:xfrm>
                <a:off x="3518" y="2241"/>
                <a:ext cx="3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324" name="Rectangle 269"/>
              <p:cNvSpPr>
                <a:spLocks noChangeArrowheads="1"/>
              </p:cNvSpPr>
              <p:nvPr/>
            </p:nvSpPr>
            <p:spPr bwMode="auto">
              <a:xfrm>
                <a:off x="4032" y="2241"/>
                <a:ext cx="26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50%</a:t>
                </a:r>
                <a:endParaRPr lang="en-US" altLang="zh-TW"/>
              </a:p>
            </p:txBody>
          </p:sp>
          <p:sp>
            <p:nvSpPr>
              <p:cNvPr id="325" name="Rectangle 270"/>
              <p:cNvSpPr>
                <a:spLocks noChangeArrowheads="1"/>
              </p:cNvSpPr>
              <p:nvPr/>
            </p:nvSpPr>
            <p:spPr bwMode="auto">
              <a:xfrm>
                <a:off x="4300" y="2241"/>
                <a:ext cx="3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326" name="Rectangle 271"/>
              <p:cNvSpPr>
                <a:spLocks noChangeArrowheads="1"/>
              </p:cNvSpPr>
              <p:nvPr/>
            </p:nvSpPr>
            <p:spPr bwMode="auto">
              <a:xfrm>
                <a:off x="4884" y="2241"/>
                <a:ext cx="26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22%</a:t>
                </a:r>
                <a:endParaRPr lang="en-US" altLang="zh-TW"/>
              </a:p>
            </p:txBody>
          </p:sp>
          <p:sp>
            <p:nvSpPr>
              <p:cNvPr id="327" name="Rectangle 272"/>
              <p:cNvSpPr>
                <a:spLocks noChangeArrowheads="1"/>
              </p:cNvSpPr>
              <p:nvPr/>
            </p:nvSpPr>
            <p:spPr bwMode="auto">
              <a:xfrm>
                <a:off x="5151" y="2241"/>
                <a:ext cx="3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328" name="Rectangle 273"/>
              <p:cNvSpPr>
                <a:spLocks noChangeArrowheads="1"/>
              </p:cNvSpPr>
              <p:nvPr/>
            </p:nvSpPr>
            <p:spPr bwMode="auto">
              <a:xfrm>
                <a:off x="336" y="2236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" name="Line 274"/>
              <p:cNvSpPr>
                <a:spLocks noChangeShapeType="1"/>
              </p:cNvSpPr>
              <p:nvPr/>
            </p:nvSpPr>
            <p:spPr bwMode="auto">
              <a:xfrm>
                <a:off x="336" y="2236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0" name="Line 275"/>
              <p:cNvSpPr>
                <a:spLocks noChangeShapeType="1"/>
              </p:cNvSpPr>
              <p:nvPr/>
            </p:nvSpPr>
            <p:spPr bwMode="auto">
              <a:xfrm>
                <a:off x="336" y="2236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1" name="Rectangle 276"/>
              <p:cNvSpPr>
                <a:spLocks noChangeArrowheads="1"/>
              </p:cNvSpPr>
              <p:nvPr/>
            </p:nvSpPr>
            <p:spPr bwMode="auto">
              <a:xfrm>
                <a:off x="339" y="2236"/>
                <a:ext cx="849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2" name="Line 277"/>
              <p:cNvSpPr>
                <a:spLocks noChangeShapeType="1"/>
              </p:cNvSpPr>
              <p:nvPr/>
            </p:nvSpPr>
            <p:spPr bwMode="auto">
              <a:xfrm>
                <a:off x="339" y="2236"/>
                <a:ext cx="84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3" name="Rectangle 278"/>
              <p:cNvSpPr>
                <a:spLocks noChangeArrowheads="1"/>
              </p:cNvSpPr>
              <p:nvPr/>
            </p:nvSpPr>
            <p:spPr bwMode="auto">
              <a:xfrm>
                <a:off x="1188" y="2236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4" name="Line 279"/>
              <p:cNvSpPr>
                <a:spLocks noChangeShapeType="1"/>
              </p:cNvSpPr>
              <p:nvPr/>
            </p:nvSpPr>
            <p:spPr bwMode="auto">
              <a:xfrm>
                <a:off x="1188" y="2236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5" name="Line 280"/>
              <p:cNvSpPr>
                <a:spLocks noChangeShapeType="1"/>
              </p:cNvSpPr>
              <p:nvPr/>
            </p:nvSpPr>
            <p:spPr bwMode="auto">
              <a:xfrm>
                <a:off x="1188" y="2236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6" name="Rectangle 281"/>
              <p:cNvSpPr>
                <a:spLocks noChangeArrowheads="1"/>
              </p:cNvSpPr>
              <p:nvPr/>
            </p:nvSpPr>
            <p:spPr bwMode="auto">
              <a:xfrm>
                <a:off x="1191" y="2236"/>
                <a:ext cx="846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7" name="Line 282"/>
              <p:cNvSpPr>
                <a:spLocks noChangeShapeType="1"/>
              </p:cNvSpPr>
              <p:nvPr/>
            </p:nvSpPr>
            <p:spPr bwMode="auto">
              <a:xfrm>
                <a:off x="1191" y="2236"/>
                <a:ext cx="84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8" name="Rectangle 283"/>
              <p:cNvSpPr>
                <a:spLocks noChangeArrowheads="1"/>
              </p:cNvSpPr>
              <p:nvPr/>
            </p:nvSpPr>
            <p:spPr bwMode="auto">
              <a:xfrm>
                <a:off x="2037" y="2236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9" name="Line 284"/>
              <p:cNvSpPr>
                <a:spLocks noChangeShapeType="1"/>
              </p:cNvSpPr>
              <p:nvPr/>
            </p:nvSpPr>
            <p:spPr bwMode="auto">
              <a:xfrm>
                <a:off x="2037" y="2236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40" name="Line 285"/>
              <p:cNvSpPr>
                <a:spLocks noChangeShapeType="1"/>
              </p:cNvSpPr>
              <p:nvPr/>
            </p:nvSpPr>
            <p:spPr bwMode="auto">
              <a:xfrm>
                <a:off x="2037" y="2236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41" name="Rectangle 286"/>
              <p:cNvSpPr>
                <a:spLocks noChangeArrowheads="1"/>
              </p:cNvSpPr>
              <p:nvPr/>
            </p:nvSpPr>
            <p:spPr bwMode="auto">
              <a:xfrm>
                <a:off x="2041" y="2236"/>
                <a:ext cx="84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42" name="Line 287"/>
              <p:cNvSpPr>
                <a:spLocks noChangeShapeType="1"/>
              </p:cNvSpPr>
              <p:nvPr/>
            </p:nvSpPr>
            <p:spPr bwMode="auto">
              <a:xfrm>
                <a:off x="2041" y="2236"/>
                <a:ext cx="84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43" name="Rectangle 288"/>
              <p:cNvSpPr>
                <a:spLocks noChangeArrowheads="1"/>
              </p:cNvSpPr>
              <p:nvPr/>
            </p:nvSpPr>
            <p:spPr bwMode="auto">
              <a:xfrm>
                <a:off x="2889" y="2236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44" name="Line 289"/>
              <p:cNvSpPr>
                <a:spLocks noChangeShapeType="1"/>
              </p:cNvSpPr>
              <p:nvPr/>
            </p:nvSpPr>
            <p:spPr bwMode="auto">
              <a:xfrm>
                <a:off x="2889" y="2236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45" name="Line 290"/>
              <p:cNvSpPr>
                <a:spLocks noChangeShapeType="1"/>
              </p:cNvSpPr>
              <p:nvPr/>
            </p:nvSpPr>
            <p:spPr bwMode="auto">
              <a:xfrm>
                <a:off x="2889" y="2236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46" name="Rectangle 291"/>
              <p:cNvSpPr>
                <a:spLocks noChangeArrowheads="1"/>
              </p:cNvSpPr>
              <p:nvPr/>
            </p:nvSpPr>
            <p:spPr bwMode="auto">
              <a:xfrm>
                <a:off x="2892" y="2236"/>
                <a:ext cx="84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47" name="Line 292"/>
              <p:cNvSpPr>
                <a:spLocks noChangeShapeType="1"/>
              </p:cNvSpPr>
              <p:nvPr/>
            </p:nvSpPr>
            <p:spPr bwMode="auto">
              <a:xfrm>
                <a:off x="2892" y="2236"/>
                <a:ext cx="84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48" name="Rectangle 293"/>
              <p:cNvSpPr>
                <a:spLocks noChangeArrowheads="1"/>
              </p:cNvSpPr>
              <p:nvPr/>
            </p:nvSpPr>
            <p:spPr bwMode="auto">
              <a:xfrm>
                <a:off x="3740" y="2236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49" name="Line 294"/>
              <p:cNvSpPr>
                <a:spLocks noChangeShapeType="1"/>
              </p:cNvSpPr>
              <p:nvPr/>
            </p:nvSpPr>
            <p:spPr bwMode="auto">
              <a:xfrm>
                <a:off x="3740" y="2236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50" name="Line 295"/>
              <p:cNvSpPr>
                <a:spLocks noChangeShapeType="1"/>
              </p:cNvSpPr>
              <p:nvPr/>
            </p:nvSpPr>
            <p:spPr bwMode="auto">
              <a:xfrm>
                <a:off x="3740" y="2236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51" name="Rectangle 296"/>
              <p:cNvSpPr>
                <a:spLocks noChangeArrowheads="1"/>
              </p:cNvSpPr>
              <p:nvPr/>
            </p:nvSpPr>
            <p:spPr bwMode="auto">
              <a:xfrm>
                <a:off x="3744" y="2236"/>
                <a:ext cx="846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52" name="Line 297"/>
              <p:cNvSpPr>
                <a:spLocks noChangeShapeType="1"/>
              </p:cNvSpPr>
              <p:nvPr/>
            </p:nvSpPr>
            <p:spPr bwMode="auto">
              <a:xfrm>
                <a:off x="3744" y="2236"/>
                <a:ext cx="84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53" name="Rectangle 298"/>
              <p:cNvSpPr>
                <a:spLocks noChangeArrowheads="1"/>
              </p:cNvSpPr>
              <p:nvPr/>
            </p:nvSpPr>
            <p:spPr bwMode="auto">
              <a:xfrm>
                <a:off x="4590" y="2236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54" name="Line 299"/>
              <p:cNvSpPr>
                <a:spLocks noChangeShapeType="1"/>
              </p:cNvSpPr>
              <p:nvPr/>
            </p:nvSpPr>
            <p:spPr bwMode="auto">
              <a:xfrm>
                <a:off x="4590" y="2236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55" name="Line 300"/>
              <p:cNvSpPr>
                <a:spLocks noChangeShapeType="1"/>
              </p:cNvSpPr>
              <p:nvPr/>
            </p:nvSpPr>
            <p:spPr bwMode="auto">
              <a:xfrm>
                <a:off x="4590" y="2236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56" name="Rectangle 301"/>
              <p:cNvSpPr>
                <a:spLocks noChangeArrowheads="1"/>
              </p:cNvSpPr>
              <p:nvPr/>
            </p:nvSpPr>
            <p:spPr bwMode="auto">
              <a:xfrm>
                <a:off x="4594" y="2236"/>
                <a:ext cx="84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57" name="Line 302"/>
              <p:cNvSpPr>
                <a:spLocks noChangeShapeType="1"/>
              </p:cNvSpPr>
              <p:nvPr/>
            </p:nvSpPr>
            <p:spPr bwMode="auto">
              <a:xfrm>
                <a:off x="4594" y="2236"/>
                <a:ext cx="84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58" name="Rectangle 303"/>
              <p:cNvSpPr>
                <a:spLocks noChangeArrowheads="1"/>
              </p:cNvSpPr>
              <p:nvPr/>
            </p:nvSpPr>
            <p:spPr bwMode="auto">
              <a:xfrm>
                <a:off x="5442" y="2236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59" name="Line 304"/>
              <p:cNvSpPr>
                <a:spLocks noChangeShapeType="1"/>
              </p:cNvSpPr>
              <p:nvPr/>
            </p:nvSpPr>
            <p:spPr bwMode="auto">
              <a:xfrm>
                <a:off x="5442" y="2236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60" name="Line 305"/>
              <p:cNvSpPr>
                <a:spLocks noChangeShapeType="1"/>
              </p:cNvSpPr>
              <p:nvPr/>
            </p:nvSpPr>
            <p:spPr bwMode="auto">
              <a:xfrm>
                <a:off x="5442" y="2236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61" name="Rectangle 306"/>
              <p:cNvSpPr>
                <a:spLocks noChangeArrowheads="1"/>
              </p:cNvSpPr>
              <p:nvPr/>
            </p:nvSpPr>
            <p:spPr bwMode="auto">
              <a:xfrm>
                <a:off x="336" y="2239"/>
                <a:ext cx="3" cy="16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62" name="Line 307"/>
              <p:cNvSpPr>
                <a:spLocks noChangeShapeType="1"/>
              </p:cNvSpPr>
              <p:nvPr/>
            </p:nvSpPr>
            <p:spPr bwMode="auto">
              <a:xfrm>
                <a:off x="336" y="2239"/>
                <a:ext cx="1" cy="16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63" name="Rectangle 308"/>
              <p:cNvSpPr>
                <a:spLocks noChangeArrowheads="1"/>
              </p:cNvSpPr>
              <p:nvPr/>
            </p:nvSpPr>
            <p:spPr bwMode="auto">
              <a:xfrm>
                <a:off x="1188" y="2239"/>
                <a:ext cx="3" cy="16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64" name="Line 309"/>
              <p:cNvSpPr>
                <a:spLocks noChangeShapeType="1"/>
              </p:cNvSpPr>
              <p:nvPr/>
            </p:nvSpPr>
            <p:spPr bwMode="auto">
              <a:xfrm>
                <a:off x="1188" y="2239"/>
                <a:ext cx="1" cy="16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65" name="Rectangle 310"/>
              <p:cNvSpPr>
                <a:spLocks noChangeArrowheads="1"/>
              </p:cNvSpPr>
              <p:nvPr/>
            </p:nvSpPr>
            <p:spPr bwMode="auto">
              <a:xfrm>
                <a:off x="2037" y="2239"/>
                <a:ext cx="4" cy="16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66" name="Line 311"/>
              <p:cNvSpPr>
                <a:spLocks noChangeShapeType="1"/>
              </p:cNvSpPr>
              <p:nvPr/>
            </p:nvSpPr>
            <p:spPr bwMode="auto">
              <a:xfrm>
                <a:off x="2037" y="2239"/>
                <a:ext cx="1" cy="16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67" name="Rectangle 312"/>
              <p:cNvSpPr>
                <a:spLocks noChangeArrowheads="1"/>
              </p:cNvSpPr>
              <p:nvPr/>
            </p:nvSpPr>
            <p:spPr bwMode="auto">
              <a:xfrm>
                <a:off x="2889" y="2239"/>
                <a:ext cx="3" cy="16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68" name="Line 313"/>
              <p:cNvSpPr>
                <a:spLocks noChangeShapeType="1"/>
              </p:cNvSpPr>
              <p:nvPr/>
            </p:nvSpPr>
            <p:spPr bwMode="auto">
              <a:xfrm>
                <a:off x="2889" y="2239"/>
                <a:ext cx="1" cy="16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69" name="Rectangle 314"/>
              <p:cNvSpPr>
                <a:spLocks noChangeArrowheads="1"/>
              </p:cNvSpPr>
              <p:nvPr/>
            </p:nvSpPr>
            <p:spPr bwMode="auto">
              <a:xfrm>
                <a:off x="3740" y="2239"/>
                <a:ext cx="4" cy="16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70" name="Line 315"/>
              <p:cNvSpPr>
                <a:spLocks noChangeShapeType="1"/>
              </p:cNvSpPr>
              <p:nvPr/>
            </p:nvSpPr>
            <p:spPr bwMode="auto">
              <a:xfrm>
                <a:off x="3740" y="2239"/>
                <a:ext cx="1" cy="16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71" name="Rectangle 316"/>
              <p:cNvSpPr>
                <a:spLocks noChangeArrowheads="1"/>
              </p:cNvSpPr>
              <p:nvPr/>
            </p:nvSpPr>
            <p:spPr bwMode="auto">
              <a:xfrm>
                <a:off x="4590" y="2239"/>
                <a:ext cx="4" cy="16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72" name="Line 317"/>
              <p:cNvSpPr>
                <a:spLocks noChangeShapeType="1"/>
              </p:cNvSpPr>
              <p:nvPr/>
            </p:nvSpPr>
            <p:spPr bwMode="auto">
              <a:xfrm>
                <a:off x="4590" y="2239"/>
                <a:ext cx="1" cy="16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73" name="Rectangle 318"/>
              <p:cNvSpPr>
                <a:spLocks noChangeArrowheads="1"/>
              </p:cNvSpPr>
              <p:nvPr/>
            </p:nvSpPr>
            <p:spPr bwMode="auto">
              <a:xfrm>
                <a:off x="5442" y="2239"/>
                <a:ext cx="3" cy="16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74" name="Line 319"/>
              <p:cNvSpPr>
                <a:spLocks noChangeShapeType="1"/>
              </p:cNvSpPr>
              <p:nvPr/>
            </p:nvSpPr>
            <p:spPr bwMode="auto">
              <a:xfrm>
                <a:off x="5442" y="2239"/>
                <a:ext cx="1" cy="16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75" name="Rectangle 320"/>
              <p:cNvSpPr>
                <a:spLocks noChangeArrowheads="1"/>
              </p:cNvSpPr>
              <p:nvPr/>
            </p:nvSpPr>
            <p:spPr bwMode="auto">
              <a:xfrm>
                <a:off x="726" y="2412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5</a:t>
                </a:r>
                <a:endParaRPr lang="en-US" altLang="zh-TW"/>
              </a:p>
            </p:txBody>
          </p:sp>
          <p:sp>
            <p:nvSpPr>
              <p:cNvPr id="376" name="Rectangle 321"/>
              <p:cNvSpPr>
                <a:spLocks noChangeArrowheads="1"/>
              </p:cNvSpPr>
              <p:nvPr/>
            </p:nvSpPr>
            <p:spPr bwMode="auto">
              <a:xfrm>
                <a:off x="799" y="2412"/>
                <a:ext cx="3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377" name="Rectangle 322"/>
              <p:cNvSpPr>
                <a:spLocks noChangeArrowheads="1"/>
              </p:cNvSpPr>
              <p:nvPr/>
            </p:nvSpPr>
            <p:spPr bwMode="auto">
              <a:xfrm>
                <a:off x="1411" y="2412"/>
                <a:ext cx="39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48,460</a:t>
                </a:r>
                <a:endParaRPr lang="en-US" altLang="zh-TW"/>
              </a:p>
            </p:txBody>
          </p:sp>
          <p:sp>
            <p:nvSpPr>
              <p:cNvPr id="378" name="Rectangle 323"/>
              <p:cNvSpPr>
                <a:spLocks noChangeArrowheads="1"/>
              </p:cNvSpPr>
              <p:nvPr/>
            </p:nvSpPr>
            <p:spPr bwMode="auto">
              <a:xfrm>
                <a:off x="1815" y="2412"/>
                <a:ext cx="3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379" name="Rectangle 324"/>
              <p:cNvSpPr>
                <a:spLocks noChangeArrowheads="1"/>
              </p:cNvSpPr>
              <p:nvPr/>
            </p:nvSpPr>
            <p:spPr bwMode="auto">
              <a:xfrm>
                <a:off x="2263" y="2412"/>
                <a:ext cx="39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60,200</a:t>
                </a:r>
                <a:endParaRPr lang="en-US" altLang="zh-TW"/>
              </a:p>
            </p:txBody>
          </p:sp>
          <p:sp>
            <p:nvSpPr>
              <p:cNvPr id="380" name="Rectangle 325"/>
              <p:cNvSpPr>
                <a:spLocks noChangeArrowheads="1"/>
              </p:cNvSpPr>
              <p:nvPr/>
            </p:nvSpPr>
            <p:spPr bwMode="auto">
              <a:xfrm>
                <a:off x="2667" y="2412"/>
                <a:ext cx="3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381" name="Rectangle 326"/>
              <p:cNvSpPr>
                <a:spLocks noChangeArrowheads="1"/>
              </p:cNvSpPr>
              <p:nvPr/>
            </p:nvSpPr>
            <p:spPr bwMode="auto">
              <a:xfrm>
                <a:off x="3114" y="2412"/>
                <a:ext cx="39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72,240</a:t>
                </a:r>
                <a:endParaRPr lang="en-US" altLang="zh-TW"/>
              </a:p>
            </p:txBody>
          </p:sp>
          <p:sp>
            <p:nvSpPr>
              <p:cNvPr id="382" name="Rectangle 327"/>
              <p:cNvSpPr>
                <a:spLocks noChangeArrowheads="1"/>
              </p:cNvSpPr>
              <p:nvPr/>
            </p:nvSpPr>
            <p:spPr bwMode="auto">
              <a:xfrm>
                <a:off x="3518" y="2412"/>
                <a:ext cx="3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383" name="Rectangle 328"/>
              <p:cNvSpPr>
                <a:spLocks noChangeArrowheads="1"/>
              </p:cNvSpPr>
              <p:nvPr/>
            </p:nvSpPr>
            <p:spPr bwMode="auto">
              <a:xfrm>
                <a:off x="4032" y="2412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5</a:t>
                </a:r>
                <a:endParaRPr lang="en-US" altLang="zh-TW"/>
              </a:p>
            </p:txBody>
          </p:sp>
          <p:sp>
            <p:nvSpPr>
              <p:cNvPr id="384" name="Rectangle 329"/>
              <p:cNvSpPr>
                <a:spLocks noChangeArrowheads="1"/>
              </p:cNvSpPr>
              <p:nvPr/>
            </p:nvSpPr>
            <p:spPr bwMode="auto">
              <a:xfrm>
                <a:off x="4106" y="2412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0%</a:t>
                </a:r>
                <a:endParaRPr lang="en-US" altLang="zh-TW"/>
              </a:p>
            </p:txBody>
          </p:sp>
          <p:sp>
            <p:nvSpPr>
              <p:cNvPr id="385" name="Rectangle 330"/>
              <p:cNvSpPr>
                <a:spLocks noChangeArrowheads="1"/>
              </p:cNvSpPr>
              <p:nvPr/>
            </p:nvSpPr>
            <p:spPr bwMode="auto">
              <a:xfrm>
                <a:off x="4300" y="2412"/>
                <a:ext cx="3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386" name="Rectangle 331"/>
              <p:cNvSpPr>
                <a:spLocks noChangeArrowheads="1"/>
              </p:cNvSpPr>
              <p:nvPr/>
            </p:nvSpPr>
            <p:spPr bwMode="auto">
              <a:xfrm>
                <a:off x="4884" y="2412"/>
                <a:ext cx="26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36%</a:t>
                </a:r>
                <a:endParaRPr lang="en-US" altLang="zh-TW"/>
              </a:p>
            </p:txBody>
          </p:sp>
          <p:sp>
            <p:nvSpPr>
              <p:cNvPr id="387" name="Rectangle 332"/>
              <p:cNvSpPr>
                <a:spLocks noChangeArrowheads="1"/>
              </p:cNvSpPr>
              <p:nvPr/>
            </p:nvSpPr>
            <p:spPr bwMode="auto">
              <a:xfrm>
                <a:off x="5151" y="2412"/>
                <a:ext cx="3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388" name="Rectangle 333"/>
              <p:cNvSpPr>
                <a:spLocks noChangeArrowheads="1"/>
              </p:cNvSpPr>
              <p:nvPr/>
            </p:nvSpPr>
            <p:spPr bwMode="auto">
              <a:xfrm>
                <a:off x="336" y="2407"/>
                <a:ext cx="3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89" name="Line 334"/>
              <p:cNvSpPr>
                <a:spLocks noChangeShapeType="1"/>
              </p:cNvSpPr>
              <p:nvPr/>
            </p:nvSpPr>
            <p:spPr bwMode="auto">
              <a:xfrm>
                <a:off x="336" y="2407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90" name="Line 335"/>
              <p:cNvSpPr>
                <a:spLocks noChangeShapeType="1"/>
              </p:cNvSpPr>
              <p:nvPr/>
            </p:nvSpPr>
            <p:spPr bwMode="auto">
              <a:xfrm>
                <a:off x="336" y="2407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91" name="Rectangle 336"/>
              <p:cNvSpPr>
                <a:spLocks noChangeArrowheads="1"/>
              </p:cNvSpPr>
              <p:nvPr/>
            </p:nvSpPr>
            <p:spPr bwMode="auto">
              <a:xfrm>
                <a:off x="339" y="2407"/>
                <a:ext cx="849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92" name="Line 337"/>
              <p:cNvSpPr>
                <a:spLocks noChangeShapeType="1"/>
              </p:cNvSpPr>
              <p:nvPr/>
            </p:nvSpPr>
            <p:spPr bwMode="auto">
              <a:xfrm>
                <a:off x="339" y="2407"/>
                <a:ext cx="84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93" name="Rectangle 338"/>
              <p:cNvSpPr>
                <a:spLocks noChangeArrowheads="1"/>
              </p:cNvSpPr>
              <p:nvPr/>
            </p:nvSpPr>
            <p:spPr bwMode="auto">
              <a:xfrm>
                <a:off x="1188" y="2407"/>
                <a:ext cx="3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94" name="Line 339"/>
              <p:cNvSpPr>
                <a:spLocks noChangeShapeType="1"/>
              </p:cNvSpPr>
              <p:nvPr/>
            </p:nvSpPr>
            <p:spPr bwMode="auto">
              <a:xfrm>
                <a:off x="1188" y="2407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95" name="Line 340"/>
              <p:cNvSpPr>
                <a:spLocks noChangeShapeType="1"/>
              </p:cNvSpPr>
              <p:nvPr/>
            </p:nvSpPr>
            <p:spPr bwMode="auto">
              <a:xfrm>
                <a:off x="1188" y="2407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96" name="Rectangle 341"/>
              <p:cNvSpPr>
                <a:spLocks noChangeArrowheads="1"/>
              </p:cNvSpPr>
              <p:nvPr/>
            </p:nvSpPr>
            <p:spPr bwMode="auto">
              <a:xfrm>
                <a:off x="1191" y="2407"/>
                <a:ext cx="846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97" name="Line 342"/>
              <p:cNvSpPr>
                <a:spLocks noChangeShapeType="1"/>
              </p:cNvSpPr>
              <p:nvPr/>
            </p:nvSpPr>
            <p:spPr bwMode="auto">
              <a:xfrm>
                <a:off x="1191" y="2407"/>
                <a:ext cx="84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98" name="Rectangle 343"/>
              <p:cNvSpPr>
                <a:spLocks noChangeArrowheads="1"/>
              </p:cNvSpPr>
              <p:nvPr/>
            </p:nvSpPr>
            <p:spPr bwMode="auto">
              <a:xfrm>
                <a:off x="2037" y="2407"/>
                <a:ext cx="4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99" name="Line 344"/>
              <p:cNvSpPr>
                <a:spLocks noChangeShapeType="1"/>
              </p:cNvSpPr>
              <p:nvPr/>
            </p:nvSpPr>
            <p:spPr bwMode="auto">
              <a:xfrm>
                <a:off x="2037" y="2407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00" name="Line 345"/>
              <p:cNvSpPr>
                <a:spLocks noChangeShapeType="1"/>
              </p:cNvSpPr>
              <p:nvPr/>
            </p:nvSpPr>
            <p:spPr bwMode="auto">
              <a:xfrm>
                <a:off x="2037" y="2407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01" name="Rectangle 346"/>
              <p:cNvSpPr>
                <a:spLocks noChangeArrowheads="1"/>
              </p:cNvSpPr>
              <p:nvPr/>
            </p:nvSpPr>
            <p:spPr bwMode="auto">
              <a:xfrm>
                <a:off x="2041" y="2407"/>
                <a:ext cx="84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02" name="Line 347"/>
              <p:cNvSpPr>
                <a:spLocks noChangeShapeType="1"/>
              </p:cNvSpPr>
              <p:nvPr/>
            </p:nvSpPr>
            <p:spPr bwMode="auto">
              <a:xfrm>
                <a:off x="2041" y="2407"/>
                <a:ext cx="84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03" name="Rectangle 348"/>
              <p:cNvSpPr>
                <a:spLocks noChangeArrowheads="1"/>
              </p:cNvSpPr>
              <p:nvPr/>
            </p:nvSpPr>
            <p:spPr bwMode="auto">
              <a:xfrm>
                <a:off x="2889" y="2407"/>
                <a:ext cx="3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04" name="Line 349"/>
              <p:cNvSpPr>
                <a:spLocks noChangeShapeType="1"/>
              </p:cNvSpPr>
              <p:nvPr/>
            </p:nvSpPr>
            <p:spPr bwMode="auto">
              <a:xfrm>
                <a:off x="2889" y="2407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05" name="Line 350"/>
              <p:cNvSpPr>
                <a:spLocks noChangeShapeType="1"/>
              </p:cNvSpPr>
              <p:nvPr/>
            </p:nvSpPr>
            <p:spPr bwMode="auto">
              <a:xfrm>
                <a:off x="2889" y="2407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06" name="Rectangle 351"/>
              <p:cNvSpPr>
                <a:spLocks noChangeArrowheads="1"/>
              </p:cNvSpPr>
              <p:nvPr/>
            </p:nvSpPr>
            <p:spPr bwMode="auto">
              <a:xfrm>
                <a:off x="2892" y="2407"/>
                <a:ext cx="84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07" name="Line 352"/>
              <p:cNvSpPr>
                <a:spLocks noChangeShapeType="1"/>
              </p:cNvSpPr>
              <p:nvPr/>
            </p:nvSpPr>
            <p:spPr bwMode="auto">
              <a:xfrm>
                <a:off x="2892" y="2407"/>
                <a:ext cx="84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08" name="Rectangle 353"/>
              <p:cNvSpPr>
                <a:spLocks noChangeArrowheads="1"/>
              </p:cNvSpPr>
              <p:nvPr/>
            </p:nvSpPr>
            <p:spPr bwMode="auto">
              <a:xfrm>
                <a:off x="3740" y="2407"/>
                <a:ext cx="4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09" name="Line 354"/>
              <p:cNvSpPr>
                <a:spLocks noChangeShapeType="1"/>
              </p:cNvSpPr>
              <p:nvPr/>
            </p:nvSpPr>
            <p:spPr bwMode="auto">
              <a:xfrm>
                <a:off x="3740" y="2407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10" name="Line 355"/>
              <p:cNvSpPr>
                <a:spLocks noChangeShapeType="1"/>
              </p:cNvSpPr>
              <p:nvPr/>
            </p:nvSpPr>
            <p:spPr bwMode="auto">
              <a:xfrm>
                <a:off x="3740" y="2407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11" name="Rectangle 356"/>
              <p:cNvSpPr>
                <a:spLocks noChangeArrowheads="1"/>
              </p:cNvSpPr>
              <p:nvPr/>
            </p:nvSpPr>
            <p:spPr bwMode="auto">
              <a:xfrm>
                <a:off x="3744" y="2407"/>
                <a:ext cx="846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12" name="Line 357"/>
              <p:cNvSpPr>
                <a:spLocks noChangeShapeType="1"/>
              </p:cNvSpPr>
              <p:nvPr/>
            </p:nvSpPr>
            <p:spPr bwMode="auto">
              <a:xfrm>
                <a:off x="3744" y="2407"/>
                <a:ext cx="84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13" name="Rectangle 358"/>
              <p:cNvSpPr>
                <a:spLocks noChangeArrowheads="1"/>
              </p:cNvSpPr>
              <p:nvPr/>
            </p:nvSpPr>
            <p:spPr bwMode="auto">
              <a:xfrm>
                <a:off x="4590" y="2407"/>
                <a:ext cx="4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14" name="Line 359"/>
              <p:cNvSpPr>
                <a:spLocks noChangeShapeType="1"/>
              </p:cNvSpPr>
              <p:nvPr/>
            </p:nvSpPr>
            <p:spPr bwMode="auto">
              <a:xfrm>
                <a:off x="4590" y="2407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15" name="Line 360"/>
              <p:cNvSpPr>
                <a:spLocks noChangeShapeType="1"/>
              </p:cNvSpPr>
              <p:nvPr/>
            </p:nvSpPr>
            <p:spPr bwMode="auto">
              <a:xfrm>
                <a:off x="4590" y="2407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16" name="Rectangle 361"/>
              <p:cNvSpPr>
                <a:spLocks noChangeArrowheads="1"/>
              </p:cNvSpPr>
              <p:nvPr/>
            </p:nvSpPr>
            <p:spPr bwMode="auto">
              <a:xfrm>
                <a:off x="4594" y="2407"/>
                <a:ext cx="84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17" name="Line 362"/>
              <p:cNvSpPr>
                <a:spLocks noChangeShapeType="1"/>
              </p:cNvSpPr>
              <p:nvPr/>
            </p:nvSpPr>
            <p:spPr bwMode="auto">
              <a:xfrm>
                <a:off x="4594" y="2407"/>
                <a:ext cx="84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18" name="Rectangle 363"/>
              <p:cNvSpPr>
                <a:spLocks noChangeArrowheads="1"/>
              </p:cNvSpPr>
              <p:nvPr/>
            </p:nvSpPr>
            <p:spPr bwMode="auto">
              <a:xfrm>
                <a:off x="5442" y="2407"/>
                <a:ext cx="3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19" name="Line 364"/>
              <p:cNvSpPr>
                <a:spLocks noChangeShapeType="1"/>
              </p:cNvSpPr>
              <p:nvPr/>
            </p:nvSpPr>
            <p:spPr bwMode="auto">
              <a:xfrm>
                <a:off x="5442" y="2407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20" name="Line 365"/>
              <p:cNvSpPr>
                <a:spLocks noChangeShapeType="1"/>
              </p:cNvSpPr>
              <p:nvPr/>
            </p:nvSpPr>
            <p:spPr bwMode="auto">
              <a:xfrm>
                <a:off x="5442" y="2407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21" name="Rectangle 366"/>
              <p:cNvSpPr>
                <a:spLocks noChangeArrowheads="1"/>
              </p:cNvSpPr>
              <p:nvPr/>
            </p:nvSpPr>
            <p:spPr bwMode="auto">
              <a:xfrm>
                <a:off x="336" y="2411"/>
                <a:ext cx="3" cy="16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22" name="Line 367"/>
              <p:cNvSpPr>
                <a:spLocks noChangeShapeType="1"/>
              </p:cNvSpPr>
              <p:nvPr/>
            </p:nvSpPr>
            <p:spPr bwMode="auto">
              <a:xfrm>
                <a:off x="336" y="2411"/>
                <a:ext cx="1" cy="16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23" name="Rectangle 368"/>
              <p:cNvSpPr>
                <a:spLocks noChangeArrowheads="1"/>
              </p:cNvSpPr>
              <p:nvPr/>
            </p:nvSpPr>
            <p:spPr bwMode="auto">
              <a:xfrm>
                <a:off x="1188" y="2411"/>
                <a:ext cx="3" cy="16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24" name="Line 369"/>
              <p:cNvSpPr>
                <a:spLocks noChangeShapeType="1"/>
              </p:cNvSpPr>
              <p:nvPr/>
            </p:nvSpPr>
            <p:spPr bwMode="auto">
              <a:xfrm>
                <a:off x="1188" y="2411"/>
                <a:ext cx="1" cy="16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25" name="Rectangle 370"/>
              <p:cNvSpPr>
                <a:spLocks noChangeArrowheads="1"/>
              </p:cNvSpPr>
              <p:nvPr/>
            </p:nvSpPr>
            <p:spPr bwMode="auto">
              <a:xfrm>
                <a:off x="2037" y="2411"/>
                <a:ext cx="4" cy="16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26" name="Line 371"/>
              <p:cNvSpPr>
                <a:spLocks noChangeShapeType="1"/>
              </p:cNvSpPr>
              <p:nvPr/>
            </p:nvSpPr>
            <p:spPr bwMode="auto">
              <a:xfrm>
                <a:off x="2037" y="2411"/>
                <a:ext cx="1" cy="16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27" name="Rectangle 372"/>
              <p:cNvSpPr>
                <a:spLocks noChangeArrowheads="1"/>
              </p:cNvSpPr>
              <p:nvPr/>
            </p:nvSpPr>
            <p:spPr bwMode="auto">
              <a:xfrm>
                <a:off x="2889" y="2411"/>
                <a:ext cx="3" cy="16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28" name="Line 373"/>
              <p:cNvSpPr>
                <a:spLocks noChangeShapeType="1"/>
              </p:cNvSpPr>
              <p:nvPr/>
            </p:nvSpPr>
            <p:spPr bwMode="auto">
              <a:xfrm>
                <a:off x="2889" y="2411"/>
                <a:ext cx="1" cy="16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29" name="Rectangle 374"/>
              <p:cNvSpPr>
                <a:spLocks noChangeArrowheads="1"/>
              </p:cNvSpPr>
              <p:nvPr/>
            </p:nvSpPr>
            <p:spPr bwMode="auto">
              <a:xfrm>
                <a:off x="3740" y="2411"/>
                <a:ext cx="4" cy="16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30" name="Line 375"/>
              <p:cNvSpPr>
                <a:spLocks noChangeShapeType="1"/>
              </p:cNvSpPr>
              <p:nvPr/>
            </p:nvSpPr>
            <p:spPr bwMode="auto">
              <a:xfrm>
                <a:off x="3740" y="2411"/>
                <a:ext cx="1" cy="16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31" name="Rectangle 376"/>
              <p:cNvSpPr>
                <a:spLocks noChangeArrowheads="1"/>
              </p:cNvSpPr>
              <p:nvPr/>
            </p:nvSpPr>
            <p:spPr bwMode="auto">
              <a:xfrm>
                <a:off x="4590" y="2411"/>
                <a:ext cx="4" cy="16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32" name="Line 377"/>
              <p:cNvSpPr>
                <a:spLocks noChangeShapeType="1"/>
              </p:cNvSpPr>
              <p:nvPr/>
            </p:nvSpPr>
            <p:spPr bwMode="auto">
              <a:xfrm>
                <a:off x="4590" y="2411"/>
                <a:ext cx="1" cy="16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33" name="Rectangle 378"/>
              <p:cNvSpPr>
                <a:spLocks noChangeArrowheads="1"/>
              </p:cNvSpPr>
              <p:nvPr/>
            </p:nvSpPr>
            <p:spPr bwMode="auto">
              <a:xfrm>
                <a:off x="5442" y="2411"/>
                <a:ext cx="3" cy="16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34" name="Line 379"/>
              <p:cNvSpPr>
                <a:spLocks noChangeShapeType="1"/>
              </p:cNvSpPr>
              <p:nvPr/>
            </p:nvSpPr>
            <p:spPr bwMode="auto">
              <a:xfrm>
                <a:off x="5442" y="2411"/>
                <a:ext cx="1" cy="16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35" name="Rectangle 380"/>
              <p:cNvSpPr>
                <a:spLocks noChangeArrowheads="1"/>
              </p:cNvSpPr>
              <p:nvPr/>
            </p:nvSpPr>
            <p:spPr bwMode="auto">
              <a:xfrm>
                <a:off x="726" y="2584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6</a:t>
                </a:r>
                <a:endParaRPr lang="en-US" altLang="zh-TW"/>
              </a:p>
            </p:txBody>
          </p:sp>
          <p:sp>
            <p:nvSpPr>
              <p:cNvPr id="436" name="Rectangle 381"/>
              <p:cNvSpPr>
                <a:spLocks noChangeArrowheads="1"/>
              </p:cNvSpPr>
              <p:nvPr/>
            </p:nvSpPr>
            <p:spPr bwMode="auto">
              <a:xfrm>
                <a:off x="799" y="2584"/>
                <a:ext cx="3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437" name="Rectangle 382"/>
              <p:cNvSpPr>
                <a:spLocks noChangeArrowheads="1"/>
              </p:cNvSpPr>
              <p:nvPr/>
            </p:nvSpPr>
            <p:spPr bwMode="auto">
              <a:xfrm>
                <a:off x="1411" y="2584"/>
                <a:ext cx="39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63,920</a:t>
                </a:r>
                <a:endParaRPr lang="en-US" altLang="zh-TW"/>
              </a:p>
            </p:txBody>
          </p:sp>
          <p:sp>
            <p:nvSpPr>
              <p:cNvPr id="438" name="Rectangle 383"/>
              <p:cNvSpPr>
                <a:spLocks noChangeArrowheads="1"/>
              </p:cNvSpPr>
              <p:nvPr/>
            </p:nvSpPr>
            <p:spPr bwMode="auto">
              <a:xfrm>
                <a:off x="1815" y="2584"/>
                <a:ext cx="3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439" name="Rectangle 384"/>
              <p:cNvSpPr>
                <a:spLocks noChangeArrowheads="1"/>
              </p:cNvSpPr>
              <p:nvPr/>
            </p:nvSpPr>
            <p:spPr bwMode="auto">
              <a:xfrm>
                <a:off x="2263" y="2584"/>
                <a:ext cx="39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79,900</a:t>
                </a:r>
                <a:endParaRPr lang="en-US" altLang="zh-TW"/>
              </a:p>
            </p:txBody>
          </p:sp>
          <p:sp>
            <p:nvSpPr>
              <p:cNvPr id="440" name="Rectangle 385"/>
              <p:cNvSpPr>
                <a:spLocks noChangeArrowheads="1"/>
              </p:cNvSpPr>
              <p:nvPr/>
            </p:nvSpPr>
            <p:spPr bwMode="auto">
              <a:xfrm>
                <a:off x="2667" y="2584"/>
                <a:ext cx="3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441" name="Rectangle 386"/>
              <p:cNvSpPr>
                <a:spLocks noChangeArrowheads="1"/>
              </p:cNvSpPr>
              <p:nvPr/>
            </p:nvSpPr>
            <p:spPr bwMode="auto">
              <a:xfrm>
                <a:off x="3114" y="2584"/>
                <a:ext cx="39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95,880</a:t>
                </a:r>
                <a:endParaRPr lang="en-US" altLang="zh-TW"/>
              </a:p>
            </p:txBody>
          </p:sp>
          <p:sp>
            <p:nvSpPr>
              <p:cNvPr id="442" name="Rectangle 387"/>
              <p:cNvSpPr>
                <a:spLocks noChangeArrowheads="1"/>
              </p:cNvSpPr>
              <p:nvPr/>
            </p:nvSpPr>
            <p:spPr bwMode="auto">
              <a:xfrm>
                <a:off x="3518" y="2584"/>
                <a:ext cx="3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443" name="Rectangle 388"/>
              <p:cNvSpPr>
                <a:spLocks noChangeArrowheads="1"/>
              </p:cNvSpPr>
              <p:nvPr/>
            </p:nvSpPr>
            <p:spPr bwMode="auto">
              <a:xfrm>
                <a:off x="4032" y="2584"/>
                <a:ext cx="26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50%</a:t>
                </a:r>
                <a:endParaRPr lang="en-US" altLang="zh-TW"/>
              </a:p>
            </p:txBody>
          </p:sp>
          <p:sp>
            <p:nvSpPr>
              <p:cNvPr id="444" name="Rectangle 389"/>
              <p:cNvSpPr>
                <a:spLocks noChangeArrowheads="1"/>
              </p:cNvSpPr>
              <p:nvPr/>
            </p:nvSpPr>
            <p:spPr bwMode="auto">
              <a:xfrm>
                <a:off x="4300" y="2584"/>
                <a:ext cx="3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445" name="Rectangle 390"/>
              <p:cNvSpPr>
                <a:spLocks noChangeArrowheads="1"/>
              </p:cNvSpPr>
              <p:nvPr/>
            </p:nvSpPr>
            <p:spPr bwMode="auto">
              <a:xfrm>
                <a:off x="4884" y="2584"/>
                <a:ext cx="26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32%</a:t>
                </a:r>
                <a:endParaRPr lang="en-US" altLang="zh-TW"/>
              </a:p>
            </p:txBody>
          </p:sp>
          <p:sp>
            <p:nvSpPr>
              <p:cNvPr id="446" name="Rectangle 391"/>
              <p:cNvSpPr>
                <a:spLocks noChangeArrowheads="1"/>
              </p:cNvSpPr>
              <p:nvPr/>
            </p:nvSpPr>
            <p:spPr bwMode="auto">
              <a:xfrm>
                <a:off x="5151" y="2584"/>
                <a:ext cx="3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447" name="Rectangle 392"/>
              <p:cNvSpPr>
                <a:spLocks noChangeArrowheads="1"/>
              </p:cNvSpPr>
              <p:nvPr/>
            </p:nvSpPr>
            <p:spPr bwMode="auto">
              <a:xfrm>
                <a:off x="336" y="2578"/>
                <a:ext cx="3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48" name="Line 393"/>
              <p:cNvSpPr>
                <a:spLocks noChangeShapeType="1"/>
              </p:cNvSpPr>
              <p:nvPr/>
            </p:nvSpPr>
            <p:spPr bwMode="auto">
              <a:xfrm>
                <a:off x="336" y="2578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49" name="Line 394"/>
              <p:cNvSpPr>
                <a:spLocks noChangeShapeType="1"/>
              </p:cNvSpPr>
              <p:nvPr/>
            </p:nvSpPr>
            <p:spPr bwMode="auto">
              <a:xfrm>
                <a:off x="336" y="2578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50" name="Rectangle 395"/>
              <p:cNvSpPr>
                <a:spLocks noChangeArrowheads="1"/>
              </p:cNvSpPr>
              <p:nvPr/>
            </p:nvSpPr>
            <p:spPr bwMode="auto">
              <a:xfrm>
                <a:off x="339" y="2578"/>
                <a:ext cx="849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51" name="Line 396"/>
              <p:cNvSpPr>
                <a:spLocks noChangeShapeType="1"/>
              </p:cNvSpPr>
              <p:nvPr/>
            </p:nvSpPr>
            <p:spPr bwMode="auto">
              <a:xfrm>
                <a:off x="339" y="2578"/>
                <a:ext cx="84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52" name="Rectangle 397"/>
              <p:cNvSpPr>
                <a:spLocks noChangeArrowheads="1"/>
              </p:cNvSpPr>
              <p:nvPr/>
            </p:nvSpPr>
            <p:spPr bwMode="auto">
              <a:xfrm>
                <a:off x="1188" y="2578"/>
                <a:ext cx="3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53" name="Line 398"/>
              <p:cNvSpPr>
                <a:spLocks noChangeShapeType="1"/>
              </p:cNvSpPr>
              <p:nvPr/>
            </p:nvSpPr>
            <p:spPr bwMode="auto">
              <a:xfrm>
                <a:off x="1188" y="2578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54" name="Line 399"/>
              <p:cNvSpPr>
                <a:spLocks noChangeShapeType="1"/>
              </p:cNvSpPr>
              <p:nvPr/>
            </p:nvSpPr>
            <p:spPr bwMode="auto">
              <a:xfrm>
                <a:off x="1188" y="2578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55" name="Rectangle 400"/>
              <p:cNvSpPr>
                <a:spLocks noChangeArrowheads="1"/>
              </p:cNvSpPr>
              <p:nvPr/>
            </p:nvSpPr>
            <p:spPr bwMode="auto">
              <a:xfrm>
                <a:off x="1191" y="2578"/>
                <a:ext cx="846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56" name="Line 401"/>
              <p:cNvSpPr>
                <a:spLocks noChangeShapeType="1"/>
              </p:cNvSpPr>
              <p:nvPr/>
            </p:nvSpPr>
            <p:spPr bwMode="auto">
              <a:xfrm>
                <a:off x="1191" y="2578"/>
                <a:ext cx="84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57" name="Rectangle 402"/>
              <p:cNvSpPr>
                <a:spLocks noChangeArrowheads="1"/>
              </p:cNvSpPr>
              <p:nvPr/>
            </p:nvSpPr>
            <p:spPr bwMode="auto">
              <a:xfrm>
                <a:off x="2037" y="2578"/>
                <a:ext cx="4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58" name="Line 403"/>
              <p:cNvSpPr>
                <a:spLocks noChangeShapeType="1"/>
              </p:cNvSpPr>
              <p:nvPr/>
            </p:nvSpPr>
            <p:spPr bwMode="auto">
              <a:xfrm>
                <a:off x="2037" y="2578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59" name="Line 404"/>
              <p:cNvSpPr>
                <a:spLocks noChangeShapeType="1"/>
              </p:cNvSpPr>
              <p:nvPr/>
            </p:nvSpPr>
            <p:spPr bwMode="auto">
              <a:xfrm>
                <a:off x="2037" y="2578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7" name="Group 405"/>
            <p:cNvGrpSpPr>
              <a:grpSpLocks/>
            </p:cNvGrpSpPr>
            <p:nvPr/>
          </p:nvGrpSpPr>
          <p:grpSpPr bwMode="auto">
            <a:xfrm>
              <a:off x="533400" y="4321175"/>
              <a:ext cx="8110538" cy="1100138"/>
              <a:chOff x="336" y="2578"/>
              <a:chExt cx="5109" cy="693"/>
            </a:xfrm>
          </p:grpSpPr>
          <p:sp>
            <p:nvSpPr>
              <p:cNvPr id="60" name="Rectangle 406"/>
              <p:cNvSpPr>
                <a:spLocks noChangeArrowheads="1"/>
              </p:cNvSpPr>
              <p:nvPr/>
            </p:nvSpPr>
            <p:spPr bwMode="auto">
              <a:xfrm>
                <a:off x="2041" y="2578"/>
                <a:ext cx="84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" name="Line 407"/>
              <p:cNvSpPr>
                <a:spLocks noChangeShapeType="1"/>
              </p:cNvSpPr>
              <p:nvPr/>
            </p:nvSpPr>
            <p:spPr bwMode="auto">
              <a:xfrm>
                <a:off x="2041" y="2578"/>
                <a:ext cx="84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2" name="Rectangle 408"/>
              <p:cNvSpPr>
                <a:spLocks noChangeArrowheads="1"/>
              </p:cNvSpPr>
              <p:nvPr/>
            </p:nvSpPr>
            <p:spPr bwMode="auto">
              <a:xfrm>
                <a:off x="2889" y="2578"/>
                <a:ext cx="3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3" name="Line 409"/>
              <p:cNvSpPr>
                <a:spLocks noChangeShapeType="1"/>
              </p:cNvSpPr>
              <p:nvPr/>
            </p:nvSpPr>
            <p:spPr bwMode="auto">
              <a:xfrm>
                <a:off x="2889" y="2578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4" name="Line 410"/>
              <p:cNvSpPr>
                <a:spLocks noChangeShapeType="1"/>
              </p:cNvSpPr>
              <p:nvPr/>
            </p:nvSpPr>
            <p:spPr bwMode="auto">
              <a:xfrm>
                <a:off x="2889" y="2578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5" name="Rectangle 411"/>
              <p:cNvSpPr>
                <a:spLocks noChangeArrowheads="1"/>
              </p:cNvSpPr>
              <p:nvPr/>
            </p:nvSpPr>
            <p:spPr bwMode="auto">
              <a:xfrm>
                <a:off x="2892" y="2578"/>
                <a:ext cx="84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6" name="Line 412"/>
              <p:cNvSpPr>
                <a:spLocks noChangeShapeType="1"/>
              </p:cNvSpPr>
              <p:nvPr/>
            </p:nvSpPr>
            <p:spPr bwMode="auto">
              <a:xfrm>
                <a:off x="2892" y="2578"/>
                <a:ext cx="84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7" name="Rectangle 413"/>
              <p:cNvSpPr>
                <a:spLocks noChangeArrowheads="1"/>
              </p:cNvSpPr>
              <p:nvPr/>
            </p:nvSpPr>
            <p:spPr bwMode="auto">
              <a:xfrm>
                <a:off x="3740" y="2578"/>
                <a:ext cx="4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8" name="Line 414"/>
              <p:cNvSpPr>
                <a:spLocks noChangeShapeType="1"/>
              </p:cNvSpPr>
              <p:nvPr/>
            </p:nvSpPr>
            <p:spPr bwMode="auto">
              <a:xfrm>
                <a:off x="3740" y="2578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9" name="Line 415"/>
              <p:cNvSpPr>
                <a:spLocks noChangeShapeType="1"/>
              </p:cNvSpPr>
              <p:nvPr/>
            </p:nvSpPr>
            <p:spPr bwMode="auto">
              <a:xfrm>
                <a:off x="3740" y="2578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0" name="Rectangle 416"/>
              <p:cNvSpPr>
                <a:spLocks noChangeArrowheads="1"/>
              </p:cNvSpPr>
              <p:nvPr/>
            </p:nvSpPr>
            <p:spPr bwMode="auto">
              <a:xfrm>
                <a:off x="3744" y="2578"/>
                <a:ext cx="846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1" name="Line 417"/>
              <p:cNvSpPr>
                <a:spLocks noChangeShapeType="1"/>
              </p:cNvSpPr>
              <p:nvPr/>
            </p:nvSpPr>
            <p:spPr bwMode="auto">
              <a:xfrm>
                <a:off x="3744" y="2578"/>
                <a:ext cx="84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2" name="Rectangle 418"/>
              <p:cNvSpPr>
                <a:spLocks noChangeArrowheads="1"/>
              </p:cNvSpPr>
              <p:nvPr/>
            </p:nvSpPr>
            <p:spPr bwMode="auto">
              <a:xfrm>
                <a:off x="4590" y="2578"/>
                <a:ext cx="4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3" name="Line 419"/>
              <p:cNvSpPr>
                <a:spLocks noChangeShapeType="1"/>
              </p:cNvSpPr>
              <p:nvPr/>
            </p:nvSpPr>
            <p:spPr bwMode="auto">
              <a:xfrm>
                <a:off x="4590" y="2578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4" name="Line 420"/>
              <p:cNvSpPr>
                <a:spLocks noChangeShapeType="1"/>
              </p:cNvSpPr>
              <p:nvPr/>
            </p:nvSpPr>
            <p:spPr bwMode="auto">
              <a:xfrm>
                <a:off x="4590" y="2578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5" name="Rectangle 421"/>
              <p:cNvSpPr>
                <a:spLocks noChangeArrowheads="1"/>
              </p:cNvSpPr>
              <p:nvPr/>
            </p:nvSpPr>
            <p:spPr bwMode="auto">
              <a:xfrm>
                <a:off x="4594" y="2578"/>
                <a:ext cx="84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6" name="Line 422"/>
              <p:cNvSpPr>
                <a:spLocks noChangeShapeType="1"/>
              </p:cNvSpPr>
              <p:nvPr/>
            </p:nvSpPr>
            <p:spPr bwMode="auto">
              <a:xfrm>
                <a:off x="4594" y="2578"/>
                <a:ext cx="84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7" name="Rectangle 423"/>
              <p:cNvSpPr>
                <a:spLocks noChangeArrowheads="1"/>
              </p:cNvSpPr>
              <p:nvPr/>
            </p:nvSpPr>
            <p:spPr bwMode="auto">
              <a:xfrm>
                <a:off x="5442" y="2578"/>
                <a:ext cx="3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8" name="Line 424"/>
              <p:cNvSpPr>
                <a:spLocks noChangeShapeType="1"/>
              </p:cNvSpPr>
              <p:nvPr/>
            </p:nvSpPr>
            <p:spPr bwMode="auto">
              <a:xfrm>
                <a:off x="5442" y="2578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9" name="Line 425"/>
              <p:cNvSpPr>
                <a:spLocks noChangeShapeType="1"/>
              </p:cNvSpPr>
              <p:nvPr/>
            </p:nvSpPr>
            <p:spPr bwMode="auto">
              <a:xfrm>
                <a:off x="5442" y="2578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0" name="Rectangle 426"/>
              <p:cNvSpPr>
                <a:spLocks noChangeArrowheads="1"/>
              </p:cNvSpPr>
              <p:nvPr/>
            </p:nvSpPr>
            <p:spPr bwMode="auto">
              <a:xfrm>
                <a:off x="336" y="2582"/>
                <a:ext cx="3" cy="16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1" name="Line 427"/>
              <p:cNvSpPr>
                <a:spLocks noChangeShapeType="1"/>
              </p:cNvSpPr>
              <p:nvPr/>
            </p:nvSpPr>
            <p:spPr bwMode="auto">
              <a:xfrm>
                <a:off x="336" y="2582"/>
                <a:ext cx="1" cy="16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2" name="Rectangle 428"/>
              <p:cNvSpPr>
                <a:spLocks noChangeArrowheads="1"/>
              </p:cNvSpPr>
              <p:nvPr/>
            </p:nvSpPr>
            <p:spPr bwMode="auto">
              <a:xfrm>
                <a:off x="1188" y="2582"/>
                <a:ext cx="3" cy="16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3" name="Line 429"/>
              <p:cNvSpPr>
                <a:spLocks noChangeShapeType="1"/>
              </p:cNvSpPr>
              <p:nvPr/>
            </p:nvSpPr>
            <p:spPr bwMode="auto">
              <a:xfrm>
                <a:off x="1188" y="2582"/>
                <a:ext cx="1" cy="16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4" name="Rectangle 430"/>
              <p:cNvSpPr>
                <a:spLocks noChangeArrowheads="1"/>
              </p:cNvSpPr>
              <p:nvPr/>
            </p:nvSpPr>
            <p:spPr bwMode="auto">
              <a:xfrm>
                <a:off x="2037" y="2582"/>
                <a:ext cx="4" cy="16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5" name="Line 431"/>
              <p:cNvSpPr>
                <a:spLocks noChangeShapeType="1"/>
              </p:cNvSpPr>
              <p:nvPr/>
            </p:nvSpPr>
            <p:spPr bwMode="auto">
              <a:xfrm>
                <a:off x="2037" y="2582"/>
                <a:ext cx="1" cy="16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6" name="Rectangle 432"/>
              <p:cNvSpPr>
                <a:spLocks noChangeArrowheads="1"/>
              </p:cNvSpPr>
              <p:nvPr/>
            </p:nvSpPr>
            <p:spPr bwMode="auto">
              <a:xfrm>
                <a:off x="2889" y="2582"/>
                <a:ext cx="3" cy="16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7" name="Line 433"/>
              <p:cNvSpPr>
                <a:spLocks noChangeShapeType="1"/>
              </p:cNvSpPr>
              <p:nvPr/>
            </p:nvSpPr>
            <p:spPr bwMode="auto">
              <a:xfrm>
                <a:off x="2889" y="2582"/>
                <a:ext cx="1" cy="16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8" name="Rectangle 434"/>
              <p:cNvSpPr>
                <a:spLocks noChangeArrowheads="1"/>
              </p:cNvSpPr>
              <p:nvPr/>
            </p:nvSpPr>
            <p:spPr bwMode="auto">
              <a:xfrm>
                <a:off x="3740" y="2582"/>
                <a:ext cx="4" cy="16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9" name="Line 435"/>
              <p:cNvSpPr>
                <a:spLocks noChangeShapeType="1"/>
              </p:cNvSpPr>
              <p:nvPr/>
            </p:nvSpPr>
            <p:spPr bwMode="auto">
              <a:xfrm>
                <a:off x="3740" y="2582"/>
                <a:ext cx="1" cy="16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0" name="Rectangle 436"/>
              <p:cNvSpPr>
                <a:spLocks noChangeArrowheads="1"/>
              </p:cNvSpPr>
              <p:nvPr/>
            </p:nvSpPr>
            <p:spPr bwMode="auto">
              <a:xfrm>
                <a:off x="4590" y="2582"/>
                <a:ext cx="4" cy="16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1" name="Line 437"/>
              <p:cNvSpPr>
                <a:spLocks noChangeShapeType="1"/>
              </p:cNvSpPr>
              <p:nvPr/>
            </p:nvSpPr>
            <p:spPr bwMode="auto">
              <a:xfrm>
                <a:off x="4590" y="2582"/>
                <a:ext cx="1" cy="16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2" name="Rectangle 438"/>
              <p:cNvSpPr>
                <a:spLocks noChangeArrowheads="1"/>
              </p:cNvSpPr>
              <p:nvPr/>
            </p:nvSpPr>
            <p:spPr bwMode="auto">
              <a:xfrm>
                <a:off x="5442" y="2582"/>
                <a:ext cx="3" cy="16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3" name="Line 439"/>
              <p:cNvSpPr>
                <a:spLocks noChangeShapeType="1"/>
              </p:cNvSpPr>
              <p:nvPr/>
            </p:nvSpPr>
            <p:spPr bwMode="auto">
              <a:xfrm>
                <a:off x="5442" y="2582"/>
                <a:ext cx="1" cy="16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4" name="Rectangle 440"/>
              <p:cNvSpPr>
                <a:spLocks noChangeArrowheads="1"/>
              </p:cNvSpPr>
              <p:nvPr/>
            </p:nvSpPr>
            <p:spPr bwMode="auto">
              <a:xfrm>
                <a:off x="726" y="2755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7</a:t>
                </a:r>
                <a:endParaRPr lang="en-US" altLang="zh-TW"/>
              </a:p>
            </p:txBody>
          </p:sp>
          <p:sp>
            <p:nvSpPr>
              <p:cNvPr id="95" name="Rectangle 441"/>
              <p:cNvSpPr>
                <a:spLocks noChangeArrowheads="1"/>
              </p:cNvSpPr>
              <p:nvPr/>
            </p:nvSpPr>
            <p:spPr bwMode="auto">
              <a:xfrm>
                <a:off x="799" y="2755"/>
                <a:ext cx="3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96" name="Rectangle 442"/>
              <p:cNvSpPr>
                <a:spLocks noChangeArrowheads="1"/>
              </p:cNvSpPr>
              <p:nvPr/>
            </p:nvSpPr>
            <p:spPr bwMode="auto">
              <a:xfrm>
                <a:off x="1411" y="2755"/>
                <a:ext cx="39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83,120</a:t>
                </a:r>
                <a:endParaRPr lang="en-US" altLang="zh-TW"/>
              </a:p>
            </p:txBody>
          </p:sp>
          <p:sp>
            <p:nvSpPr>
              <p:cNvPr id="97" name="Rectangle 443"/>
              <p:cNvSpPr>
                <a:spLocks noChangeArrowheads="1"/>
              </p:cNvSpPr>
              <p:nvPr/>
            </p:nvSpPr>
            <p:spPr bwMode="auto">
              <a:xfrm>
                <a:off x="1815" y="2755"/>
                <a:ext cx="3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98" name="Rectangle 444"/>
              <p:cNvSpPr>
                <a:spLocks noChangeArrowheads="1"/>
              </p:cNvSpPr>
              <p:nvPr/>
            </p:nvSpPr>
            <p:spPr bwMode="auto">
              <a:xfrm>
                <a:off x="2226" y="2755"/>
                <a:ext cx="46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103,900</a:t>
                </a:r>
                <a:endParaRPr lang="en-US" altLang="zh-TW"/>
              </a:p>
            </p:txBody>
          </p:sp>
          <p:sp>
            <p:nvSpPr>
              <p:cNvPr id="99" name="Rectangle 445"/>
              <p:cNvSpPr>
                <a:spLocks noChangeArrowheads="1"/>
              </p:cNvSpPr>
              <p:nvPr/>
            </p:nvSpPr>
            <p:spPr bwMode="auto">
              <a:xfrm>
                <a:off x="2703" y="2755"/>
                <a:ext cx="3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100" name="Rectangle 446"/>
              <p:cNvSpPr>
                <a:spLocks noChangeArrowheads="1"/>
              </p:cNvSpPr>
              <p:nvPr/>
            </p:nvSpPr>
            <p:spPr bwMode="auto">
              <a:xfrm>
                <a:off x="3078" y="2755"/>
                <a:ext cx="46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124,680</a:t>
                </a:r>
                <a:endParaRPr lang="en-US" altLang="zh-TW"/>
              </a:p>
            </p:txBody>
          </p:sp>
          <p:sp>
            <p:nvSpPr>
              <p:cNvPr id="101" name="Rectangle 447"/>
              <p:cNvSpPr>
                <a:spLocks noChangeArrowheads="1"/>
              </p:cNvSpPr>
              <p:nvPr/>
            </p:nvSpPr>
            <p:spPr bwMode="auto">
              <a:xfrm>
                <a:off x="3555" y="2755"/>
                <a:ext cx="3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102" name="Rectangle 448"/>
              <p:cNvSpPr>
                <a:spLocks noChangeArrowheads="1"/>
              </p:cNvSpPr>
              <p:nvPr/>
            </p:nvSpPr>
            <p:spPr bwMode="auto">
              <a:xfrm>
                <a:off x="4032" y="2755"/>
                <a:ext cx="26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50%</a:t>
                </a:r>
                <a:endParaRPr lang="en-US" altLang="zh-TW"/>
              </a:p>
            </p:txBody>
          </p:sp>
          <p:sp>
            <p:nvSpPr>
              <p:cNvPr id="103" name="Rectangle 449"/>
              <p:cNvSpPr>
                <a:spLocks noChangeArrowheads="1"/>
              </p:cNvSpPr>
              <p:nvPr/>
            </p:nvSpPr>
            <p:spPr bwMode="auto">
              <a:xfrm>
                <a:off x="4300" y="2755"/>
                <a:ext cx="3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104" name="Rectangle 450"/>
              <p:cNvSpPr>
                <a:spLocks noChangeArrowheads="1"/>
              </p:cNvSpPr>
              <p:nvPr/>
            </p:nvSpPr>
            <p:spPr bwMode="auto">
              <a:xfrm>
                <a:off x="4884" y="2755"/>
                <a:ext cx="26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30%</a:t>
                </a:r>
                <a:endParaRPr lang="en-US" altLang="zh-TW"/>
              </a:p>
            </p:txBody>
          </p:sp>
          <p:sp>
            <p:nvSpPr>
              <p:cNvPr id="105" name="Rectangle 451"/>
              <p:cNvSpPr>
                <a:spLocks noChangeArrowheads="1"/>
              </p:cNvSpPr>
              <p:nvPr/>
            </p:nvSpPr>
            <p:spPr bwMode="auto">
              <a:xfrm>
                <a:off x="5151" y="2755"/>
                <a:ext cx="3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106" name="Rectangle 452"/>
              <p:cNvSpPr>
                <a:spLocks noChangeArrowheads="1"/>
              </p:cNvSpPr>
              <p:nvPr/>
            </p:nvSpPr>
            <p:spPr bwMode="auto">
              <a:xfrm>
                <a:off x="336" y="2750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7" name="Line 453"/>
              <p:cNvSpPr>
                <a:spLocks noChangeShapeType="1"/>
              </p:cNvSpPr>
              <p:nvPr/>
            </p:nvSpPr>
            <p:spPr bwMode="auto">
              <a:xfrm>
                <a:off x="336" y="2750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8" name="Line 454"/>
              <p:cNvSpPr>
                <a:spLocks noChangeShapeType="1"/>
              </p:cNvSpPr>
              <p:nvPr/>
            </p:nvSpPr>
            <p:spPr bwMode="auto">
              <a:xfrm>
                <a:off x="336" y="275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9" name="Rectangle 455"/>
              <p:cNvSpPr>
                <a:spLocks noChangeArrowheads="1"/>
              </p:cNvSpPr>
              <p:nvPr/>
            </p:nvSpPr>
            <p:spPr bwMode="auto">
              <a:xfrm>
                <a:off x="339" y="2750"/>
                <a:ext cx="849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0" name="Line 456"/>
              <p:cNvSpPr>
                <a:spLocks noChangeShapeType="1"/>
              </p:cNvSpPr>
              <p:nvPr/>
            </p:nvSpPr>
            <p:spPr bwMode="auto">
              <a:xfrm>
                <a:off x="339" y="2750"/>
                <a:ext cx="84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1" name="Rectangle 457"/>
              <p:cNvSpPr>
                <a:spLocks noChangeArrowheads="1"/>
              </p:cNvSpPr>
              <p:nvPr/>
            </p:nvSpPr>
            <p:spPr bwMode="auto">
              <a:xfrm>
                <a:off x="1188" y="2750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2" name="Line 458"/>
              <p:cNvSpPr>
                <a:spLocks noChangeShapeType="1"/>
              </p:cNvSpPr>
              <p:nvPr/>
            </p:nvSpPr>
            <p:spPr bwMode="auto">
              <a:xfrm>
                <a:off x="1188" y="2750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3" name="Line 459"/>
              <p:cNvSpPr>
                <a:spLocks noChangeShapeType="1"/>
              </p:cNvSpPr>
              <p:nvPr/>
            </p:nvSpPr>
            <p:spPr bwMode="auto">
              <a:xfrm>
                <a:off x="1188" y="275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4" name="Rectangle 460"/>
              <p:cNvSpPr>
                <a:spLocks noChangeArrowheads="1"/>
              </p:cNvSpPr>
              <p:nvPr/>
            </p:nvSpPr>
            <p:spPr bwMode="auto">
              <a:xfrm>
                <a:off x="1191" y="2750"/>
                <a:ext cx="846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5" name="Line 461"/>
              <p:cNvSpPr>
                <a:spLocks noChangeShapeType="1"/>
              </p:cNvSpPr>
              <p:nvPr/>
            </p:nvSpPr>
            <p:spPr bwMode="auto">
              <a:xfrm>
                <a:off x="1191" y="2750"/>
                <a:ext cx="84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6" name="Rectangle 462"/>
              <p:cNvSpPr>
                <a:spLocks noChangeArrowheads="1"/>
              </p:cNvSpPr>
              <p:nvPr/>
            </p:nvSpPr>
            <p:spPr bwMode="auto">
              <a:xfrm>
                <a:off x="2037" y="2750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7" name="Line 463"/>
              <p:cNvSpPr>
                <a:spLocks noChangeShapeType="1"/>
              </p:cNvSpPr>
              <p:nvPr/>
            </p:nvSpPr>
            <p:spPr bwMode="auto">
              <a:xfrm>
                <a:off x="2037" y="2750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8" name="Line 464"/>
              <p:cNvSpPr>
                <a:spLocks noChangeShapeType="1"/>
              </p:cNvSpPr>
              <p:nvPr/>
            </p:nvSpPr>
            <p:spPr bwMode="auto">
              <a:xfrm>
                <a:off x="2037" y="275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9" name="Rectangle 465"/>
              <p:cNvSpPr>
                <a:spLocks noChangeArrowheads="1"/>
              </p:cNvSpPr>
              <p:nvPr/>
            </p:nvSpPr>
            <p:spPr bwMode="auto">
              <a:xfrm>
                <a:off x="2041" y="2750"/>
                <a:ext cx="84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0" name="Line 466"/>
              <p:cNvSpPr>
                <a:spLocks noChangeShapeType="1"/>
              </p:cNvSpPr>
              <p:nvPr/>
            </p:nvSpPr>
            <p:spPr bwMode="auto">
              <a:xfrm>
                <a:off x="2041" y="2750"/>
                <a:ext cx="84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1" name="Rectangle 467"/>
              <p:cNvSpPr>
                <a:spLocks noChangeArrowheads="1"/>
              </p:cNvSpPr>
              <p:nvPr/>
            </p:nvSpPr>
            <p:spPr bwMode="auto">
              <a:xfrm>
                <a:off x="2889" y="2750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2" name="Line 468"/>
              <p:cNvSpPr>
                <a:spLocks noChangeShapeType="1"/>
              </p:cNvSpPr>
              <p:nvPr/>
            </p:nvSpPr>
            <p:spPr bwMode="auto">
              <a:xfrm>
                <a:off x="2889" y="2750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3" name="Line 469"/>
              <p:cNvSpPr>
                <a:spLocks noChangeShapeType="1"/>
              </p:cNvSpPr>
              <p:nvPr/>
            </p:nvSpPr>
            <p:spPr bwMode="auto">
              <a:xfrm>
                <a:off x="2889" y="275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4" name="Rectangle 470"/>
              <p:cNvSpPr>
                <a:spLocks noChangeArrowheads="1"/>
              </p:cNvSpPr>
              <p:nvPr/>
            </p:nvSpPr>
            <p:spPr bwMode="auto">
              <a:xfrm>
                <a:off x="2892" y="2750"/>
                <a:ext cx="84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5" name="Line 471"/>
              <p:cNvSpPr>
                <a:spLocks noChangeShapeType="1"/>
              </p:cNvSpPr>
              <p:nvPr/>
            </p:nvSpPr>
            <p:spPr bwMode="auto">
              <a:xfrm>
                <a:off x="2892" y="2750"/>
                <a:ext cx="84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6" name="Rectangle 472"/>
              <p:cNvSpPr>
                <a:spLocks noChangeArrowheads="1"/>
              </p:cNvSpPr>
              <p:nvPr/>
            </p:nvSpPr>
            <p:spPr bwMode="auto">
              <a:xfrm>
                <a:off x="3740" y="2750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7" name="Line 473"/>
              <p:cNvSpPr>
                <a:spLocks noChangeShapeType="1"/>
              </p:cNvSpPr>
              <p:nvPr/>
            </p:nvSpPr>
            <p:spPr bwMode="auto">
              <a:xfrm>
                <a:off x="3740" y="2750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8" name="Line 474"/>
              <p:cNvSpPr>
                <a:spLocks noChangeShapeType="1"/>
              </p:cNvSpPr>
              <p:nvPr/>
            </p:nvSpPr>
            <p:spPr bwMode="auto">
              <a:xfrm>
                <a:off x="3740" y="275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9" name="Rectangle 475"/>
              <p:cNvSpPr>
                <a:spLocks noChangeArrowheads="1"/>
              </p:cNvSpPr>
              <p:nvPr/>
            </p:nvSpPr>
            <p:spPr bwMode="auto">
              <a:xfrm>
                <a:off x="3744" y="2750"/>
                <a:ext cx="846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0" name="Line 476"/>
              <p:cNvSpPr>
                <a:spLocks noChangeShapeType="1"/>
              </p:cNvSpPr>
              <p:nvPr/>
            </p:nvSpPr>
            <p:spPr bwMode="auto">
              <a:xfrm>
                <a:off x="3744" y="2750"/>
                <a:ext cx="84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1" name="Rectangle 477"/>
              <p:cNvSpPr>
                <a:spLocks noChangeArrowheads="1"/>
              </p:cNvSpPr>
              <p:nvPr/>
            </p:nvSpPr>
            <p:spPr bwMode="auto">
              <a:xfrm>
                <a:off x="4590" y="2750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2" name="Line 478"/>
              <p:cNvSpPr>
                <a:spLocks noChangeShapeType="1"/>
              </p:cNvSpPr>
              <p:nvPr/>
            </p:nvSpPr>
            <p:spPr bwMode="auto">
              <a:xfrm>
                <a:off x="4590" y="2750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3" name="Line 479"/>
              <p:cNvSpPr>
                <a:spLocks noChangeShapeType="1"/>
              </p:cNvSpPr>
              <p:nvPr/>
            </p:nvSpPr>
            <p:spPr bwMode="auto">
              <a:xfrm>
                <a:off x="4590" y="275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4" name="Rectangle 480"/>
              <p:cNvSpPr>
                <a:spLocks noChangeArrowheads="1"/>
              </p:cNvSpPr>
              <p:nvPr/>
            </p:nvSpPr>
            <p:spPr bwMode="auto">
              <a:xfrm>
                <a:off x="4594" y="2750"/>
                <a:ext cx="84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5" name="Line 481"/>
              <p:cNvSpPr>
                <a:spLocks noChangeShapeType="1"/>
              </p:cNvSpPr>
              <p:nvPr/>
            </p:nvSpPr>
            <p:spPr bwMode="auto">
              <a:xfrm>
                <a:off x="4594" y="2750"/>
                <a:ext cx="84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6" name="Rectangle 482"/>
              <p:cNvSpPr>
                <a:spLocks noChangeArrowheads="1"/>
              </p:cNvSpPr>
              <p:nvPr/>
            </p:nvSpPr>
            <p:spPr bwMode="auto">
              <a:xfrm>
                <a:off x="5442" y="2750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7" name="Line 483"/>
              <p:cNvSpPr>
                <a:spLocks noChangeShapeType="1"/>
              </p:cNvSpPr>
              <p:nvPr/>
            </p:nvSpPr>
            <p:spPr bwMode="auto">
              <a:xfrm>
                <a:off x="5442" y="2750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8" name="Line 484"/>
              <p:cNvSpPr>
                <a:spLocks noChangeShapeType="1"/>
              </p:cNvSpPr>
              <p:nvPr/>
            </p:nvSpPr>
            <p:spPr bwMode="auto">
              <a:xfrm>
                <a:off x="5442" y="275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9" name="Rectangle 485"/>
              <p:cNvSpPr>
                <a:spLocks noChangeArrowheads="1"/>
              </p:cNvSpPr>
              <p:nvPr/>
            </p:nvSpPr>
            <p:spPr bwMode="auto">
              <a:xfrm>
                <a:off x="336" y="2753"/>
                <a:ext cx="3" cy="16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0" name="Line 486"/>
              <p:cNvSpPr>
                <a:spLocks noChangeShapeType="1"/>
              </p:cNvSpPr>
              <p:nvPr/>
            </p:nvSpPr>
            <p:spPr bwMode="auto">
              <a:xfrm>
                <a:off x="336" y="2753"/>
                <a:ext cx="1" cy="16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1" name="Rectangle 487"/>
              <p:cNvSpPr>
                <a:spLocks noChangeArrowheads="1"/>
              </p:cNvSpPr>
              <p:nvPr/>
            </p:nvSpPr>
            <p:spPr bwMode="auto">
              <a:xfrm>
                <a:off x="1188" y="2753"/>
                <a:ext cx="3" cy="16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2" name="Line 488"/>
              <p:cNvSpPr>
                <a:spLocks noChangeShapeType="1"/>
              </p:cNvSpPr>
              <p:nvPr/>
            </p:nvSpPr>
            <p:spPr bwMode="auto">
              <a:xfrm>
                <a:off x="1188" y="2753"/>
                <a:ext cx="1" cy="16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3" name="Rectangle 489"/>
              <p:cNvSpPr>
                <a:spLocks noChangeArrowheads="1"/>
              </p:cNvSpPr>
              <p:nvPr/>
            </p:nvSpPr>
            <p:spPr bwMode="auto">
              <a:xfrm>
                <a:off x="2037" y="2753"/>
                <a:ext cx="4" cy="16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4" name="Line 490"/>
              <p:cNvSpPr>
                <a:spLocks noChangeShapeType="1"/>
              </p:cNvSpPr>
              <p:nvPr/>
            </p:nvSpPr>
            <p:spPr bwMode="auto">
              <a:xfrm>
                <a:off x="2037" y="2753"/>
                <a:ext cx="1" cy="16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5" name="Rectangle 491"/>
              <p:cNvSpPr>
                <a:spLocks noChangeArrowheads="1"/>
              </p:cNvSpPr>
              <p:nvPr/>
            </p:nvSpPr>
            <p:spPr bwMode="auto">
              <a:xfrm>
                <a:off x="2889" y="2753"/>
                <a:ext cx="3" cy="16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" name="Line 492"/>
              <p:cNvSpPr>
                <a:spLocks noChangeShapeType="1"/>
              </p:cNvSpPr>
              <p:nvPr/>
            </p:nvSpPr>
            <p:spPr bwMode="auto">
              <a:xfrm>
                <a:off x="2889" y="2753"/>
                <a:ext cx="1" cy="16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7" name="Rectangle 493"/>
              <p:cNvSpPr>
                <a:spLocks noChangeArrowheads="1"/>
              </p:cNvSpPr>
              <p:nvPr/>
            </p:nvSpPr>
            <p:spPr bwMode="auto">
              <a:xfrm>
                <a:off x="3740" y="2753"/>
                <a:ext cx="4" cy="16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8" name="Line 494"/>
              <p:cNvSpPr>
                <a:spLocks noChangeShapeType="1"/>
              </p:cNvSpPr>
              <p:nvPr/>
            </p:nvSpPr>
            <p:spPr bwMode="auto">
              <a:xfrm>
                <a:off x="3740" y="2753"/>
                <a:ext cx="1" cy="16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9" name="Rectangle 495"/>
              <p:cNvSpPr>
                <a:spLocks noChangeArrowheads="1"/>
              </p:cNvSpPr>
              <p:nvPr/>
            </p:nvSpPr>
            <p:spPr bwMode="auto">
              <a:xfrm>
                <a:off x="4590" y="2753"/>
                <a:ext cx="4" cy="16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0" name="Line 496"/>
              <p:cNvSpPr>
                <a:spLocks noChangeShapeType="1"/>
              </p:cNvSpPr>
              <p:nvPr/>
            </p:nvSpPr>
            <p:spPr bwMode="auto">
              <a:xfrm>
                <a:off x="4590" y="2753"/>
                <a:ext cx="1" cy="16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1" name="Rectangle 497"/>
              <p:cNvSpPr>
                <a:spLocks noChangeArrowheads="1"/>
              </p:cNvSpPr>
              <p:nvPr/>
            </p:nvSpPr>
            <p:spPr bwMode="auto">
              <a:xfrm>
                <a:off x="5442" y="2753"/>
                <a:ext cx="3" cy="16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2" name="Line 498"/>
              <p:cNvSpPr>
                <a:spLocks noChangeShapeType="1"/>
              </p:cNvSpPr>
              <p:nvPr/>
            </p:nvSpPr>
            <p:spPr bwMode="auto">
              <a:xfrm>
                <a:off x="5442" y="2753"/>
                <a:ext cx="1" cy="16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3" name="Rectangle 499"/>
              <p:cNvSpPr>
                <a:spLocks noChangeArrowheads="1"/>
              </p:cNvSpPr>
              <p:nvPr/>
            </p:nvSpPr>
            <p:spPr bwMode="auto">
              <a:xfrm>
                <a:off x="726" y="2926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8</a:t>
                </a:r>
                <a:endParaRPr lang="en-US" altLang="zh-TW"/>
              </a:p>
            </p:txBody>
          </p:sp>
          <p:sp>
            <p:nvSpPr>
              <p:cNvPr id="154" name="Rectangle 500"/>
              <p:cNvSpPr>
                <a:spLocks noChangeArrowheads="1"/>
              </p:cNvSpPr>
              <p:nvPr/>
            </p:nvSpPr>
            <p:spPr bwMode="auto">
              <a:xfrm>
                <a:off x="799" y="2926"/>
                <a:ext cx="3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155" name="Rectangle 501"/>
              <p:cNvSpPr>
                <a:spLocks noChangeArrowheads="1"/>
              </p:cNvSpPr>
              <p:nvPr/>
            </p:nvSpPr>
            <p:spPr bwMode="auto">
              <a:xfrm>
                <a:off x="1375" y="2926"/>
                <a:ext cx="46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106,320</a:t>
                </a:r>
                <a:endParaRPr lang="en-US" altLang="zh-TW"/>
              </a:p>
            </p:txBody>
          </p:sp>
          <p:sp>
            <p:nvSpPr>
              <p:cNvPr id="156" name="Rectangle 502"/>
              <p:cNvSpPr>
                <a:spLocks noChangeArrowheads="1"/>
              </p:cNvSpPr>
              <p:nvPr/>
            </p:nvSpPr>
            <p:spPr bwMode="auto">
              <a:xfrm>
                <a:off x="1852" y="2926"/>
                <a:ext cx="3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157" name="Rectangle 503"/>
              <p:cNvSpPr>
                <a:spLocks noChangeArrowheads="1"/>
              </p:cNvSpPr>
              <p:nvPr/>
            </p:nvSpPr>
            <p:spPr bwMode="auto">
              <a:xfrm>
                <a:off x="2226" y="2926"/>
                <a:ext cx="46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132,900</a:t>
                </a:r>
                <a:endParaRPr lang="en-US" altLang="zh-TW"/>
              </a:p>
            </p:txBody>
          </p:sp>
          <p:sp>
            <p:nvSpPr>
              <p:cNvPr id="158" name="Rectangle 504"/>
              <p:cNvSpPr>
                <a:spLocks noChangeArrowheads="1"/>
              </p:cNvSpPr>
              <p:nvPr/>
            </p:nvSpPr>
            <p:spPr bwMode="auto">
              <a:xfrm>
                <a:off x="2703" y="2926"/>
                <a:ext cx="3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159" name="Rectangle 505"/>
              <p:cNvSpPr>
                <a:spLocks noChangeArrowheads="1"/>
              </p:cNvSpPr>
              <p:nvPr/>
            </p:nvSpPr>
            <p:spPr bwMode="auto">
              <a:xfrm>
                <a:off x="3078" y="2926"/>
                <a:ext cx="46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159,480</a:t>
                </a:r>
                <a:endParaRPr lang="en-US" altLang="zh-TW"/>
              </a:p>
            </p:txBody>
          </p:sp>
          <p:sp>
            <p:nvSpPr>
              <p:cNvPr id="160" name="Rectangle 506"/>
              <p:cNvSpPr>
                <a:spLocks noChangeArrowheads="1"/>
              </p:cNvSpPr>
              <p:nvPr/>
            </p:nvSpPr>
            <p:spPr bwMode="auto">
              <a:xfrm>
                <a:off x="3555" y="2926"/>
                <a:ext cx="3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161" name="Rectangle 507"/>
              <p:cNvSpPr>
                <a:spLocks noChangeArrowheads="1"/>
              </p:cNvSpPr>
              <p:nvPr/>
            </p:nvSpPr>
            <p:spPr bwMode="auto">
              <a:xfrm>
                <a:off x="4032" y="2926"/>
                <a:ext cx="26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50%</a:t>
                </a:r>
                <a:endParaRPr lang="en-US" altLang="zh-TW"/>
              </a:p>
            </p:txBody>
          </p:sp>
          <p:sp>
            <p:nvSpPr>
              <p:cNvPr id="162" name="Rectangle 508"/>
              <p:cNvSpPr>
                <a:spLocks noChangeArrowheads="1"/>
              </p:cNvSpPr>
              <p:nvPr/>
            </p:nvSpPr>
            <p:spPr bwMode="auto">
              <a:xfrm>
                <a:off x="4300" y="2926"/>
                <a:ext cx="3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163" name="Rectangle 509"/>
              <p:cNvSpPr>
                <a:spLocks noChangeArrowheads="1"/>
              </p:cNvSpPr>
              <p:nvPr/>
            </p:nvSpPr>
            <p:spPr bwMode="auto">
              <a:xfrm>
                <a:off x="4884" y="2926"/>
                <a:ext cx="26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28%</a:t>
                </a:r>
                <a:endParaRPr lang="en-US" altLang="zh-TW"/>
              </a:p>
            </p:txBody>
          </p:sp>
          <p:sp>
            <p:nvSpPr>
              <p:cNvPr id="164" name="Rectangle 510"/>
              <p:cNvSpPr>
                <a:spLocks noChangeArrowheads="1"/>
              </p:cNvSpPr>
              <p:nvPr/>
            </p:nvSpPr>
            <p:spPr bwMode="auto">
              <a:xfrm>
                <a:off x="5151" y="2926"/>
                <a:ext cx="3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165" name="Rectangle 511"/>
              <p:cNvSpPr>
                <a:spLocks noChangeArrowheads="1"/>
              </p:cNvSpPr>
              <p:nvPr/>
            </p:nvSpPr>
            <p:spPr bwMode="auto">
              <a:xfrm>
                <a:off x="336" y="2921"/>
                <a:ext cx="3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6" name="Line 512"/>
              <p:cNvSpPr>
                <a:spLocks noChangeShapeType="1"/>
              </p:cNvSpPr>
              <p:nvPr/>
            </p:nvSpPr>
            <p:spPr bwMode="auto">
              <a:xfrm>
                <a:off x="336" y="2921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7" name="Line 513"/>
              <p:cNvSpPr>
                <a:spLocks noChangeShapeType="1"/>
              </p:cNvSpPr>
              <p:nvPr/>
            </p:nvSpPr>
            <p:spPr bwMode="auto">
              <a:xfrm>
                <a:off x="336" y="2921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8" name="Rectangle 514"/>
              <p:cNvSpPr>
                <a:spLocks noChangeArrowheads="1"/>
              </p:cNvSpPr>
              <p:nvPr/>
            </p:nvSpPr>
            <p:spPr bwMode="auto">
              <a:xfrm>
                <a:off x="339" y="2921"/>
                <a:ext cx="849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9" name="Line 515"/>
              <p:cNvSpPr>
                <a:spLocks noChangeShapeType="1"/>
              </p:cNvSpPr>
              <p:nvPr/>
            </p:nvSpPr>
            <p:spPr bwMode="auto">
              <a:xfrm>
                <a:off x="339" y="2921"/>
                <a:ext cx="84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70" name="Rectangle 516"/>
              <p:cNvSpPr>
                <a:spLocks noChangeArrowheads="1"/>
              </p:cNvSpPr>
              <p:nvPr/>
            </p:nvSpPr>
            <p:spPr bwMode="auto">
              <a:xfrm>
                <a:off x="1188" y="2921"/>
                <a:ext cx="3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71" name="Line 517"/>
              <p:cNvSpPr>
                <a:spLocks noChangeShapeType="1"/>
              </p:cNvSpPr>
              <p:nvPr/>
            </p:nvSpPr>
            <p:spPr bwMode="auto">
              <a:xfrm>
                <a:off x="1188" y="2921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72" name="Line 518"/>
              <p:cNvSpPr>
                <a:spLocks noChangeShapeType="1"/>
              </p:cNvSpPr>
              <p:nvPr/>
            </p:nvSpPr>
            <p:spPr bwMode="auto">
              <a:xfrm>
                <a:off x="1188" y="2921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73" name="Rectangle 519"/>
              <p:cNvSpPr>
                <a:spLocks noChangeArrowheads="1"/>
              </p:cNvSpPr>
              <p:nvPr/>
            </p:nvSpPr>
            <p:spPr bwMode="auto">
              <a:xfrm>
                <a:off x="1191" y="2921"/>
                <a:ext cx="846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74" name="Line 520"/>
              <p:cNvSpPr>
                <a:spLocks noChangeShapeType="1"/>
              </p:cNvSpPr>
              <p:nvPr/>
            </p:nvSpPr>
            <p:spPr bwMode="auto">
              <a:xfrm>
                <a:off x="1191" y="2921"/>
                <a:ext cx="84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75" name="Rectangle 521"/>
              <p:cNvSpPr>
                <a:spLocks noChangeArrowheads="1"/>
              </p:cNvSpPr>
              <p:nvPr/>
            </p:nvSpPr>
            <p:spPr bwMode="auto">
              <a:xfrm>
                <a:off x="2037" y="2921"/>
                <a:ext cx="4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76" name="Line 522"/>
              <p:cNvSpPr>
                <a:spLocks noChangeShapeType="1"/>
              </p:cNvSpPr>
              <p:nvPr/>
            </p:nvSpPr>
            <p:spPr bwMode="auto">
              <a:xfrm>
                <a:off x="2037" y="2921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77" name="Line 523"/>
              <p:cNvSpPr>
                <a:spLocks noChangeShapeType="1"/>
              </p:cNvSpPr>
              <p:nvPr/>
            </p:nvSpPr>
            <p:spPr bwMode="auto">
              <a:xfrm>
                <a:off x="2037" y="2921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78" name="Rectangle 524"/>
              <p:cNvSpPr>
                <a:spLocks noChangeArrowheads="1"/>
              </p:cNvSpPr>
              <p:nvPr/>
            </p:nvSpPr>
            <p:spPr bwMode="auto">
              <a:xfrm>
                <a:off x="2041" y="2921"/>
                <a:ext cx="84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79" name="Line 525"/>
              <p:cNvSpPr>
                <a:spLocks noChangeShapeType="1"/>
              </p:cNvSpPr>
              <p:nvPr/>
            </p:nvSpPr>
            <p:spPr bwMode="auto">
              <a:xfrm>
                <a:off x="2041" y="2921"/>
                <a:ext cx="84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80" name="Rectangle 526"/>
              <p:cNvSpPr>
                <a:spLocks noChangeArrowheads="1"/>
              </p:cNvSpPr>
              <p:nvPr/>
            </p:nvSpPr>
            <p:spPr bwMode="auto">
              <a:xfrm>
                <a:off x="2889" y="2921"/>
                <a:ext cx="3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81" name="Line 527"/>
              <p:cNvSpPr>
                <a:spLocks noChangeShapeType="1"/>
              </p:cNvSpPr>
              <p:nvPr/>
            </p:nvSpPr>
            <p:spPr bwMode="auto">
              <a:xfrm>
                <a:off x="2889" y="2921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82" name="Line 528"/>
              <p:cNvSpPr>
                <a:spLocks noChangeShapeType="1"/>
              </p:cNvSpPr>
              <p:nvPr/>
            </p:nvSpPr>
            <p:spPr bwMode="auto">
              <a:xfrm>
                <a:off x="2889" y="2921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83" name="Rectangle 529"/>
              <p:cNvSpPr>
                <a:spLocks noChangeArrowheads="1"/>
              </p:cNvSpPr>
              <p:nvPr/>
            </p:nvSpPr>
            <p:spPr bwMode="auto">
              <a:xfrm>
                <a:off x="2892" y="2921"/>
                <a:ext cx="84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84" name="Line 530"/>
              <p:cNvSpPr>
                <a:spLocks noChangeShapeType="1"/>
              </p:cNvSpPr>
              <p:nvPr/>
            </p:nvSpPr>
            <p:spPr bwMode="auto">
              <a:xfrm>
                <a:off x="2892" y="2921"/>
                <a:ext cx="84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85" name="Rectangle 531"/>
              <p:cNvSpPr>
                <a:spLocks noChangeArrowheads="1"/>
              </p:cNvSpPr>
              <p:nvPr/>
            </p:nvSpPr>
            <p:spPr bwMode="auto">
              <a:xfrm>
                <a:off x="3740" y="2921"/>
                <a:ext cx="4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86" name="Line 532"/>
              <p:cNvSpPr>
                <a:spLocks noChangeShapeType="1"/>
              </p:cNvSpPr>
              <p:nvPr/>
            </p:nvSpPr>
            <p:spPr bwMode="auto">
              <a:xfrm>
                <a:off x="3740" y="2921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87" name="Line 533"/>
              <p:cNvSpPr>
                <a:spLocks noChangeShapeType="1"/>
              </p:cNvSpPr>
              <p:nvPr/>
            </p:nvSpPr>
            <p:spPr bwMode="auto">
              <a:xfrm>
                <a:off x="3740" y="2921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88" name="Rectangle 534"/>
              <p:cNvSpPr>
                <a:spLocks noChangeArrowheads="1"/>
              </p:cNvSpPr>
              <p:nvPr/>
            </p:nvSpPr>
            <p:spPr bwMode="auto">
              <a:xfrm>
                <a:off x="3744" y="2921"/>
                <a:ext cx="846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89" name="Line 535"/>
              <p:cNvSpPr>
                <a:spLocks noChangeShapeType="1"/>
              </p:cNvSpPr>
              <p:nvPr/>
            </p:nvSpPr>
            <p:spPr bwMode="auto">
              <a:xfrm>
                <a:off x="3744" y="2921"/>
                <a:ext cx="84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90" name="Rectangle 536"/>
              <p:cNvSpPr>
                <a:spLocks noChangeArrowheads="1"/>
              </p:cNvSpPr>
              <p:nvPr/>
            </p:nvSpPr>
            <p:spPr bwMode="auto">
              <a:xfrm>
                <a:off x="4590" y="2921"/>
                <a:ext cx="4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91" name="Line 537"/>
              <p:cNvSpPr>
                <a:spLocks noChangeShapeType="1"/>
              </p:cNvSpPr>
              <p:nvPr/>
            </p:nvSpPr>
            <p:spPr bwMode="auto">
              <a:xfrm>
                <a:off x="4590" y="2921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92" name="Line 538"/>
              <p:cNvSpPr>
                <a:spLocks noChangeShapeType="1"/>
              </p:cNvSpPr>
              <p:nvPr/>
            </p:nvSpPr>
            <p:spPr bwMode="auto">
              <a:xfrm>
                <a:off x="4590" y="2921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93" name="Rectangle 539"/>
              <p:cNvSpPr>
                <a:spLocks noChangeArrowheads="1"/>
              </p:cNvSpPr>
              <p:nvPr/>
            </p:nvSpPr>
            <p:spPr bwMode="auto">
              <a:xfrm>
                <a:off x="4594" y="2921"/>
                <a:ext cx="84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94" name="Line 540"/>
              <p:cNvSpPr>
                <a:spLocks noChangeShapeType="1"/>
              </p:cNvSpPr>
              <p:nvPr/>
            </p:nvSpPr>
            <p:spPr bwMode="auto">
              <a:xfrm>
                <a:off x="4594" y="2921"/>
                <a:ext cx="84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95" name="Rectangle 541"/>
              <p:cNvSpPr>
                <a:spLocks noChangeArrowheads="1"/>
              </p:cNvSpPr>
              <p:nvPr/>
            </p:nvSpPr>
            <p:spPr bwMode="auto">
              <a:xfrm>
                <a:off x="5442" y="2921"/>
                <a:ext cx="3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96" name="Line 542"/>
              <p:cNvSpPr>
                <a:spLocks noChangeShapeType="1"/>
              </p:cNvSpPr>
              <p:nvPr/>
            </p:nvSpPr>
            <p:spPr bwMode="auto">
              <a:xfrm>
                <a:off x="5442" y="2921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97" name="Line 543"/>
              <p:cNvSpPr>
                <a:spLocks noChangeShapeType="1"/>
              </p:cNvSpPr>
              <p:nvPr/>
            </p:nvSpPr>
            <p:spPr bwMode="auto">
              <a:xfrm>
                <a:off x="5442" y="2921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98" name="Rectangle 544"/>
              <p:cNvSpPr>
                <a:spLocks noChangeArrowheads="1"/>
              </p:cNvSpPr>
              <p:nvPr/>
            </p:nvSpPr>
            <p:spPr bwMode="auto">
              <a:xfrm>
                <a:off x="336" y="2925"/>
                <a:ext cx="3" cy="16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99" name="Line 545"/>
              <p:cNvSpPr>
                <a:spLocks noChangeShapeType="1"/>
              </p:cNvSpPr>
              <p:nvPr/>
            </p:nvSpPr>
            <p:spPr bwMode="auto">
              <a:xfrm>
                <a:off x="336" y="2925"/>
                <a:ext cx="1" cy="16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0" name="Rectangle 546"/>
              <p:cNvSpPr>
                <a:spLocks noChangeArrowheads="1"/>
              </p:cNvSpPr>
              <p:nvPr/>
            </p:nvSpPr>
            <p:spPr bwMode="auto">
              <a:xfrm>
                <a:off x="1188" y="2925"/>
                <a:ext cx="3" cy="16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1" name="Line 547"/>
              <p:cNvSpPr>
                <a:spLocks noChangeShapeType="1"/>
              </p:cNvSpPr>
              <p:nvPr/>
            </p:nvSpPr>
            <p:spPr bwMode="auto">
              <a:xfrm>
                <a:off x="1188" y="2925"/>
                <a:ext cx="1" cy="16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2" name="Rectangle 548"/>
              <p:cNvSpPr>
                <a:spLocks noChangeArrowheads="1"/>
              </p:cNvSpPr>
              <p:nvPr/>
            </p:nvSpPr>
            <p:spPr bwMode="auto">
              <a:xfrm>
                <a:off x="2037" y="2925"/>
                <a:ext cx="4" cy="16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3" name="Line 549"/>
              <p:cNvSpPr>
                <a:spLocks noChangeShapeType="1"/>
              </p:cNvSpPr>
              <p:nvPr/>
            </p:nvSpPr>
            <p:spPr bwMode="auto">
              <a:xfrm>
                <a:off x="2037" y="2925"/>
                <a:ext cx="1" cy="16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4" name="Rectangle 550"/>
              <p:cNvSpPr>
                <a:spLocks noChangeArrowheads="1"/>
              </p:cNvSpPr>
              <p:nvPr/>
            </p:nvSpPr>
            <p:spPr bwMode="auto">
              <a:xfrm>
                <a:off x="2889" y="2925"/>
                <a:ext cx="3" cy="16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5" name="Line 551"/>
              <p:cNvSpPr>
                <a:spLocks noChangeShapeType="1"/>
              </p:cNvSpPr>
              <p:nvPr/>
            </p:nvSpPr>
            <p:spPr bwMode="auto">
              <a:xfrm>
                <a:off x="2889" y="2925"/>
                <a:ext cx="1" cy="16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6" name="Rectangle 552"/>
              <p:cNvSpPr>
                <a:spLocks noChangeArrowheads="1"/>
              </p:cNvSpPr>
              <p:nvPr/>
            </p:nvSpPr>
            <p:spPr bwMode="auto">
              <a:xfrm>
                <a:off x="3740" y="2925"/>
                <a:ext cx="4" cy="16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7" name="Line 553"/>
              <p:cNvSpPr>
                <a:spLocks noChangeShapeType="1"/>
              </p:cNvSpPr>
              <p:nvPr/>
            </p:nvSpPr>
            <p:spPr bwMode="auto">
              <a:xfrm>
                <a:off x="3740" y="2925"/>
                <a:ext cx="1" cy="16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8" name="Rectangle 554"/>
              <p:cNvSpPr>
                <a:spLocks noChangeArrowheads="1"/>
              </p:cNvSpPr>
              <p:nvPr/>
            </p:nvSpPr>
            <p:spPr bwMode="auto">
              <a:xfrm>
                <a:off x="4590" y="2925"/>
                <a:ext cx="4" cy="16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9" name="Line 555"/>
              <p:cNvSpPr>
                <a:spLocks noChangeShapeType="1"/>
              </p:cNvSpPr>
              <p:nvPr/>
            </p:nvSpPr>
            <p:spPr bwMode="auto">
              <a:xfrm>
                <a:off x="4590" y="2925"/>
                <a:ext cx="1" cy="16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10" name="Rectangle 556"/>
              <p:cNvSpPr>
                <a:spLocks noChangeArrowheads="1"/>
              </p:cNvSpPr>
              <p:nvPr/>
            </p:nvSpPr>
            <p:spPr bwMode="auto">
              <a:xfrm>
                <a:off x="5442" y="2925"/>
                <a:ext cx="3" cy="16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11" name="Line 557"/>
              <p:cNvSpPr>
                <a:spLocks noChangeShapeType="1"/>
              </p:cNvSpPr>
              <p:nvPr/>
            </p:nvSpPr>
            <p:spPr bwMode="auto">
              <a:xfrm>
                <a:off x="5442" y="2925"/>
                <a:ext cx="1" cy="16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12" name="Rectangle 558"/>
              <p:cNvSpPr>
                <a:spLocks noChangeArrowheads="1"/>
              </p:cNvSpPr>
              <p:nvPr/>
            </p:nvSpPr>
            <p:spPr bwMode="auto">
              <a:xfrm>
                <a:off x="726" y="3098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9</a:t>
                </a:r>
                <a:endParaRPr lang="en-US" altLang="zh-TW"/>
              </a:p>
            </p:txBody>
          </p:sp>
          <p:sp>
            <p:nvSpPr>
              <p:cNvPr id="213" name="Rectangle 559"/>
              <p:cNvSpPr>
                <a:spLocks noChangeArrowheads="1"/>
              </p:cNvSpPr>
              <p:nvPr/>
            </p:nvSpPr>
            <p:spPr bwMode="auto">
              <a:xfrm>
                <a:off x="799" y="3098"/>
                <a:ext cx="3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214" name="Rectangle 560"/>
              <p:cNvSpPr>
                <a:spLocks noChangeArrowheads="1"/>
              </p:cNvSpPr>
              <p:nvPr/>
            </p:nvSpPr>
            <p:spPr bwMode="auto">
              <a:xfrm>
                <a:off x="1375" y="3098"/>
                <a:ext cx="46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134,000</a:t>
                </a:r>
                <a:endParaRPr lang="en-US" altLang="zh-TW"/>
              </a:p>
            </p:txBody>
          </p:sp>
          <p:sp>
            <p:nvSpPr>
              <p:cNvPr id="215" name="Rectangle 561"/>
              <p:cNvSpPr>
                <a:spLocks noChangeArrowheads="1"/>
              </p:cNvSpPr>
              <p:nvPr/>
            </p:nvSpPr>
            <p:spPr bwMode="auto">
              <a:xfrm>
                <a:off x="1852" y="3098"/>
                <a:ext cx="3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216" name="Rectangle 562"/>
              <p:cNvSpPr>
                <a:spLocks noChangeArrowheads="1"/>
              </p:cNvSpPr>
              <p:nvPr/>
            </p:nvSpPr>
            <p:spPr bwMode="auto">
              <a:xfrm>
                <a:off x="2226" y="3098"/>
                <a:ext cx="46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167,500</a:t>
                </a:r>
                <a:endParaRPr lang="en-US" altLang="zh-TW"/>
              </a:p>
            </p:txBody>
          </p:sp>
          <p:sp>
            <p:nvSpPr>
              <p:cNvPr id="217" name="Rectangle 563"/>
              <p:cNvSpPr>
                <a:spLocks noChangeArrowheads="1"/>
              </p:cNvSpPr>
              <p:nvPr/>
            </p:nvSpPr>
            <p:spPr bwMode="auto">
              <a:xfrm>
                <a:off x="2703" y="3098"/>
                <a:ext cx="3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218" name="Rectangle 564"/>
              <p:cNvSpPr>
                <a:spLocks noChangeArrowheads="1"/>
              </p:cNvSpPr>
              <p:nvPr/>
            </p:nvSpPr>
            <p:spPr bwMode="auto">
              <a:xfrm>
                <a:off x="3078" y="3098"/>
                <a:ext cx="46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201,000</a:t>
                </a:r>
                <a:endParaRPr lang="en-US" altLang="zh-TW"/>
              </a:p>
            </p:txBody>
          </p:sp>
          <p:sp>
            <p:nvSpPr>
              <p:cNvPr id="219" name="Rectangle 565"/>
              <p:cNvSpPr>
                <a:spLocks noChangeArrowheads="1"/>
              </p:cNvSpPr>
              <p:nvPr/>
            </p:nvSpPr>
            <p:spPr bwMode="auto">
              <a:xfrm>
                <a:off x="3555" y="3098"/>
                <a:ext cx="3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220" name="Rectangle 566"/>
              <p:cNvSpPr>
                <a:spLocks noChangeArrowheads="1"/>
              </p:cNvSpPr>
              <p:nvPr/>
            </p:nvSpPr>
            <p:spPr bwMode="auto">
              <a:xfrm>
                <a:off x="4032" y="3098"/>
                <a:ext cx="26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50%</a:t>
                </a:r>
                <a:endParaRPr lang="en-US" altLang="zh-TW"/>
              </a:p>
            </p:txBody>
          </p:sp>
          <p:sp>
            <p:nvSpPr>
              <p:cNvPr id="221" name="Rectangle 567"/>
              <p:cNvSpPr>
                <a:spLocks noChangeArrowheads="1"/>
              </p:cNvSpPr>
              <p:nvPr/>
            </p:nvSpPr>
            <p:spPr bwMode="auto">
              <a:xfrm>
                <a:off x="4300" y="3098"/>
                <a:ext cx="3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222" name="Rectangle 568"/>
              <p:cNvSpPr>
                <a:spLocks noChangeArrowheads="1"/>
              </p:cNvSpPr>
              <p:nvPr/>
            </p:nvSpPr>
            <p:spPr bwMode="auto">
              <a:xfrm>
                <a:off x="4884" y="3098"/>
                <a:ext cx="26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26%</a:t>
                </a:r>
                <a:endParaRPr lang="en-US" altLang="zh-TW"/>
              </a:p>
            </p:txBody>
          </p:sp>
          <p:sp>
            <p:nvSpPr>
              <p:cNvPr id="223" name="Rectangle 569"/>
              <p:cNvSpPr>
                <a:spLocks noChangeArrowheads="1"/>
              </p:cNvSpPr>
              <p:nvPr/>
            </p:nvSpPr>
            <p:spPr bwMode="auto">
              <a:xfrm>
                <a:off x="5151" y="3098"/>
                <a:ext cx="3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800">
                    <a:solidFill>
                      <a:srgbClr val="000000"/>
                    </a:solidFill>
                  </a:rPr>
                  <a:t> </a:t>
                </a:r>
                <a:endParaRPr lang="en-US" altLang="zh-TW"/>
              </a:p>
            </p:txBody>
          </p:sp>
          <p:sp>
            <p:nvSpPr>
              <p:cNvPr id="224" name="Rectangle 570"/>
              <p:cNvSpPr>
                <a:spLocks noChangeArrowheads="1"/>
              </p:cNvSpPr>
              <p:nvPr/>
            </p:nvSpPr>
            <p:spPr bwMode="auto">
              <a:xfrm>
                <a:off x="336" y="3093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25" name="Line 571"/>
              <p:cNvSpPr>
                <a:spLocks noChangeShapeType="1"/>
              </p:cNvSpPr>
              <p:nvPr/>
            </p:nvSpPr>
            <p:spPr bwMode="auto">
              <a:xfrm>
                <a:off x="336" y="3093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26" name="Line 572"/>
              <p:cNvSpPr>
                <a:spLocks noChangeShapeType="1"/>
              </p:cNvSpPr>
              <p:nvPr/>
            </p:nvSpPr>
            <p:spPr bwMode="auto">
              <a:xfrm>
                <a:off x="336" y="3093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27" name="Rectangle 573"/>
              <p:cNvSpPr>
                <a:spLocks noChangeArrowheads="1"/>
              </p:cNvSpPr>
              <p:nvPr/>
            </p:nvSpPr>
            <p:spPr bwMode="auto">
              <a:xfrm>
                <a:off x="339" y="3093"/>
                <a:ext cx="849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28" name="Line 574"/>
              <p:cNvSpPr>
                <a:spLocks noChangeShapeType="1"/>
              </p:cNvSpPr>
              <p:nvPr/>
            </p:nvSpPr>
            <p:spPr bwMode="auto">
              <a:xfrm>
                <a:off x="339" y="3093"/>
                <a:ext cx="84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29" name="Rectangle 575"/>
              <p:cNvSpPr>
                <a:spLocks noChangeArrowheads="1"/>
              </p:cNvSpPr>
              <p:nvPr/>
            </p:nvSpPr>
            <p:spPr bwMode="auto">
              <a:xfrm>
                <a:off x="1188" y="3093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30" name="Line 576"/>
              <p:cNvSpPr>
                <a:spLocks noChangeShapeType="1"/>
              </p:cNvSpPr>
              <p:nvPr/>
            </p:nvSpPr>
            <p:spPr bwMode="auto">
              <a:xfrm>
                <a:off x="1188" y="3093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31" name="Line 577"/>
              <p:cNvSpPr>
                <a:spLocks noChangeShapeType="1"/>
              </p:cNvSpPr>
              <p:nvPr/>
            </p:nvSpPr>
            <p:spPr bwMode="auto">
              <a:xfrm>
                <a:off x="1188" y="3093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32" name="Rectangle 578"/>
              <p:cNvSpPr>
                <a:spLocks noChangeArrowheads="1"/>
              </p:cNvSpPr>
              <p:nvPr/>
            </p:nvSpPr>
            <p:spPr bwMode="auto">
              <a:xfrm>
                <a:off x="1191" y="3093"/>
                <a:ext cx="846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33" name="Line 579"/>
              <p:cNvSpPr>
                <a:spLocks noChangeShapeType="1"/>
              </p:cNvSpPr>
              <p:nvPr/>
            </p:nvSpPr>
            <p:spPr bwMode="auto">
              <a:xfrm>
                <a:off x="1191" y="3093"/>
                <a:ext cx="84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34" name="Rectangle 580"/>
              <p:cNvSpPr>
                <a:spLocks noChangeArrowheads="1"/>
              </p:cNvSpPr>
              <p:nvPr/>
            </p:nvSpPr>
            <p:spPr bwMode="auto">
              <a:xfrm>
                <a:off x="2037" y="3093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35" name="Line 581"/>
              <p:cNvSpPr>
                <a:spLocks noChangeShapeType="1"/>
              </p:cNvSpPr>
              <p:nvPr/>
            </p:nvSpPr>
            <p:spPr bwMode="auto">
              <a:xfrm>
                <a:off x="2037" y="3093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36" name="Line 582"/>
              <p:cNvSpPr>
                <a:spLocks noChangeShapeType="1"/>
              </p:cNvSpPr>
              <p:nvPr/>
            </p:nvSpPr>
            <p:spPr bwMode="auto">
              <a:xfrm>
                <a:off x="2037" y="3093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37" name="Rectangle 583"/>
              <p:cNvSpPr>
                <a:spLocks noChangeArrowheads="1"/>
              </p:cNvSpPr>
              <p:nvPr/>
            </p:nvSpPr>
            <p:spPr bwMode="auto">
              <a:xfrm>
                <a:off x="2041" y="3093"/>
                <a:ext cx="84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38" name="Line 584"/>
              <p:cNvSpPr>
                <a:spLocks noChangeShapeType="1"/>
              </p:cNvSpPr>
              <p:nvPr/>
            </p:nvSpPr>
            <p:spPr bwMode="auto">
              <a:xfrm>
                <a:off x="2041" y="3093"/>
                <a:ext cx="84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39" name="Rectangle 585"/>
              <p:cNvSpPr>
                <a:spLocks noChangeArrowheads="1"/>
              </p:cNvSpPr>
              <p:nvPr/>
            </p:nvSpPr>
            <p:spPr bwMode="auto">
              <a:xfrm>
                <a:off x="2889" y="3093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0" name="Line 586"/>
              <p:cNvSpPr>
                <a:spLocks noChangeShapeType="1"/>
              </p:cNvSpPr>
              <p:nvPr/>
            </p:nvSpPr>
            <p:spPr bwMode="auto">
              <a:xfrm>
                <a:off x="2889" y="3093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1" name="Line 587"/>
              <p:cNvSpPr>
                <a:spLocks noChangeShapeType="1"/>
              </p:cNvSpPr>
              <p:nvPr/>
            </p:nvSpPr>
            <p:spPr bwMode="auto">
              <a:xfrm>
                <a:off x="2889" y="3093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2" name="Rectangle 588"/>
              <p:cNvSpPr>
                <a:spLocks noChangeArrowheads="1"/>
              </p:cNvSpPr>
              <p:nvPr/>
            </p:nvSpPr>
            <p:spPr bwMode="auto">
              <a:xfrm>
                <a:off x="2892" y="3093"/>
                <a:ext cx="84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3" name="Line 589"/>
              <p:cNvSpPr>
                <a:spLocks noChangeShapeType="1"/>
              </p:cNvSpPr>
              <p:nvPr/>
            </p:nvSpPr>
            <p:spPr bwMode="auto">
              <a:xfrm>
                <a:off x="2892" y="3093"/>
                <a:ext cx="84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4" name="Rectangle 590"/>
              <p:cNvSpPr>
                <a:spLocks noChangeArrowheads="1"/>
              </p:cNvSpPr>
              <p:nvPr/>
            </p:nvSpPr>
            <p:spPr bwMode="auto">
              <a:xfrm>
                <a:off x="3740" y="3093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5" name="Line 591"/>
              <p:cNvSpPr>
                <a:spLocks noChangeShapeType="1"/>
              </p:cNvSpPr>
              <p:nvPr/>
            </p:nvSpPr>
            <p:spPr bwMode="auto">
              <a:xfrm>
                <a:off x="3740" y="3093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6" name="Line 592"/>
              <p:cNvSpPr>
                <a:spLocks noChangeShapeType="1"/>
              </p:cNvSpPr>
              <p:nvPr/>
            </p:nvSpPr>
            <p:spPr bwMode="auto">
              <a:xfrm>
                <a:off x="3740" y="3093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7" name="Rectangle 593"/>
              <p:cNvSpPr>
                <a:spLocks noChangeArrowheads="1"/>
              </p:cNvSpPr>
              <p:nvPr/>
            </p:nvSpPr>
            <p:spPr bwMode="auto">
              <a:xfrm>
                <a:off x="3744" y="3093"/>
                <a:ext cx="846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8" name="Line 594"/>
              <p:cNvSpPr>
                <a:spLocks noChangeShapeType="1"/>
              </p:cNvSpPr>
              <p:nvPr/>
            </p:nvSpPr>
            <p:spPr bwMode="auto">
              <a:xfrm>
                <a:off x="3744" y="3093"/>
                <a:ext cx="84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9" name="Rectangle 595"/>
              <p:cNvSpPr>
                <a:spLocks noChangeArrowheads="1"/>
              </p:cNvSpPr>
              <p:nvPr/>
            </p:nvSpPr>
            <p:spPr bwMode="auto">
              <a:xfrm>
                <a:off x="4590" y="3093"/>
                <a:ext cx="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0" name="Line 596"/>
              <p:cNvSpPr>
                <a:spLocks noChangeShapeType="1"/>
              </p:cNvSpPr>
              <p:nvPr/>
            </p:nvSpPr>
            <p:spPr bwMode="auto">
              <a:xfrm>
                <a:off x="4590" y="3093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1" name="Line 597"/>
              <p:cNvSpPr>
                <a:spLocks noChangeShapeType="1"/>
              </p:cNvSpPr>
              <p:nvPr/>
            </p:nvSpPr>
            <p:spPr bwMode="auto">
              <a:xfrm>
                <a:off x="4590" y="3093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2" name="Rectangle 598"/>
              <p:cNvSpPr>
                <a:spLocks noChangeArrowheads="1"/>
              </p:cNvSpPr>
              <p:nvPr/>
            </p:nvSpPr>
            <p:spPr bwMode="auto">
              <a:xfrm>
                <a:off x="4594" y="3093"/>
                <a:ext cx="84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3" name="Line 599"/>
              <p:cNvSpPr>
                <a:spLocks noChangeShapeType="1"/>
              </p:cNvSpPr>
              <p:nvPr/>
            </p:nvSpPr>
            <p:spPr bwMode="auto">
              <a:xfrm>
                <a:off x="4594" y="3093"/>
                <a:ext cx="84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4" name="Rectangle 600"/>
              <p:cNvSpPr>
                <a:spLocks noChangeArrowheads="1"/>
              </p:cNvSpPr>
              <p:nvPr/>
            </p:nvSpPr>
            <p:spPr bwMode="auto">
              <a:xfrm>
                <a:off x="5442" y="3093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5" name="Line 601"/>
              <p:cNvSpPr>
                <a:spLocks noChangeShapeType="1"/>
              </p:cNvSpPr>
              <p:nvPr/>
            </p:nvSpPr>
            <p:spPr bwMode="auto">
              <a:xfrm>
                <a:off x="5442" y="3093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6" name="Line 602"/>
              <p:cNvSpPr>
                <a:spLocks noChangeShapeType="1"/>
              </p:cNvSpPr>
              <p:nvPr/>
            </p:nvSpPr>
            <p:spPr bwMode="auto">
              <a:xfrm>
                <a:off x="5442" y="3093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7" name="Rectangle 603"/>
              <p:cNvSpPr>
                <a:spLocks noChangeArrowheads="1"/>
              </p:cNvSpPr>
              <p:nvPr/>
            </p:nvSpPr>
            <p:spPr bwMode="auto">
              <a:xfrm>
                <a:off x="336" y="3096"/>
                <a:ext cx="3" cy="16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8" name="Line 604"/>
              <p:cNvSpPr>
                <a:spLocks noChangeShapeType="1"/>
              </p:cNvSpPr>
              <p:nvPr/>
            </p:nvSpPr>
            <p:spPr bwMode="auto">
              <a:xfrm>
                <a:off x="336" y="3096"/>
                <a:ext cx="1" cy="16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9" name="Rectangle 605"/>
              <p:cNvSpPr>
                <a:spLocks noChangeArrowheads="1"/>
              </p:cNvSpPr>
              <p:nvPr/>
            </p:nvSpPr>
            <p:spPr bwMode="auto">
              <a:xfrm>
                <a:off x="336" y="3264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8" name="Line 606"/>
            <p:cNvSpPr>
              <a:spLocks noChangeShapeType="1"/>
            </p:cNvSpPr>
            <p:nvPr/>
          </p:nvSpPr>
          <p:spPr bwMode="auto">
            <a:xfrm>
              <a:off x="533400" y="5410200"/>
              <a:ext cx="4763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" name="Line 607"/>
            <p:cNvSpPr>
              <a:spLocks noChangeShapeType="1"/>
            </p:cNvSpPr>
            <p:nvPr/>
          </p:nvSpPr>
          <p:spPr bwMode="auto">
            <a:xfrm>
              <a:off x="533400" y="5410200"/>
              <a:ext cx="1588" cy="47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" name="Rectangle 608"/>
            <p:cNvSpPr>
              <a:spLocks noChangeArrowheads="1"/>
            </p:cNvSpPr>
            <p:nvPr/>
          </p:nvSpPr>
          <p:spPr bwMode="auto">
            <a:xfrm>
              <a:off x="533400" y="5181600"/>
              <a:ext cx="4763" cy="476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" name="Line 609"/>
            <p:cNvSpPr>
              <a:spLocks noChangeShapeType="1"/>
            </p:cNvSpPr>
            <p:nvPr/>
          </p:nvSpPr>
          <p:spPr bwMode="auto">
            <a:xfrm>
              <a:off x="533400" y="5410200"/>
              <a:ext cx="4763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" name="Line 610"/>
            <p:cNvSpPr>
              <a:spLocks noChangeShapeType="1"/>
            </p:cNvSpPr>
            <p:nvPr/>
          </p:nvSpPr>
          <p:spPr bwMode="auto">
            <a:xfrm>
              <a:off x="533400" y="5410200"/>
              <a:ext cx="1588" cy="47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" name="Rectangle 611"/>
            <p:cNvSpPr>
              <a:spLocks noChangeArrowheads="1"/>
            </p:cNvSpPr>
            <p:nvPr/>
          </p:nvSpPr>
          <p:spPr bwMode="auto">
            <a:xfrm>
              <a:off x="538163" y="5181600"/>
              <a:ext cx="1347787" cy="476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" name="Line 612"/>
            <p:cNvSpPr>
              <a:spLocks noChangeShapeType="1"/>
            </p:cNvSpPr>
            <p:nvPr/>
          </p:nvSpPr>
          <p:spPr bwMode="auto">
            <a:xfrm>
              <a:off x="538163" y="5410200"/>
              <a:ext cx="1347787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" name="Rectangle 613"/>
            <p:cNvSpPr>
              <a:spLocks noChangeArrowheads="1"/>
            </p:cNvSpPr>
            <p:nvPr/>
          </p:nvSpPr>
          <p:spPr bwMode="auto">
            <a:xfrm>
              <a:off x="1885950" y="5143500"/>
              <a:ext cx="4763" cy="2667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" name="Line 614"/>
            <p:cNvSpPr>
              <a:spLocks noChangeShapeType="1"/>
            </p:cNvSpPr>
            <p:nvPr/>
          </p:nvSpPr>
          <p:spPr bwMode="auto">
            <a:xfrm>
              <a:off x="1885950" y="5143500"/>
              <a:ext cx="1588" cy="2667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" name="Rectangle 615"/>
            <p:cNvSpPr>
              <a:spLocks noChangeArrowheads="1"/>
            </p:cNvSpPr>
            <p:nvPr/>
          </p:nvSpPr>
          <p:spPr bwMode="auto">
            <a:xfrm>
              <a:off x="1885950" y="5181600"/>
              <a:ext cx="4763" cy="476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" name="Line 616"/>
            <p:cNvSpPr>
              <a:spLocks noChangeShapeType="1"/>
            </p:cNvSpPr>
            <p:nvPr/>
          </p:nvSpPr>
          <p:spPr bwMode="auto">
            <a:xfrm>
              <a:off x="1885950" y="5410200"/>
              <a:ext cx="4763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9" name="Line 617"/>
            <p:cNvSpPr>
              <a:spLocks noChangeShapeType="1"/>
            </p:cNvSpPr>
            <p:nvPr/>
          </p:nvSpPr>
          <p:spPr bwMode="auto">
            <a:xfrm>
              <a:off x="1885950" y="5410200"/>
              <a:ext cx="1588" cy="47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" name="Rectangle 618"/>
            <p:cNvSpPr>
              <a:spLocks noChangeArrowheads="1"/>
            </p:cNvSpPr>
            <p:nvPr/>
          </p:nvSpPr>
          <p:spPr bwMode="auto">
            <a:xfrm>
              <a:off x="1890713" y="5181600"/>
              <a:ext cx="1343025" cy="476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" name="Line 619"/>
            <p:cNvSpPr>
              <a:spLocks noChangeShapeType="1"/>
            </p:cNvSpPr>
            <p:nvPr/>
          </p:nvSpPr>
          <p:spPr bwMode="auto">
            <a:xfrm>
              <a:off x="1890713" y="5410200"/>
              <a:ext cx="13430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" name="Rectangle 620"/>
            <p:cNvSpPr>
              <a:spLocks noChangeArrowheads="1"/>
            </p:cNvSpPr>
            <p:nvPr/>
          </p:nvSpPr>
          <p:spPr bwMode="auto">
            <a:xfrm>
              <a:off x="3233738" y="4914900"/>
              <a:ext cx="6350" cy="2667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3" name="Line 621"/>
            <p:cNvSpPr>
              <a:spLocks noChangeShapeType="1"/>
            </p:cNvSpPr>
            <p:nvPr/>
          </p:nvSpPr>
          <p:spPr bwMode="auto">
            <a:xfrm>
              <a:off x="3233738" y="5143500"/>
              <a:ext cx="1587" cy="2667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4" name="Rectangle 622"/>
            <p:cNvSpPr>
              <a:spLocks noChangeArrowheads="1"/>
            </p:cNvSpPr>
            <p:nvPr/>
          </p:nvSpPr>
          <p:spPr bwMode="auto">
            <a:xfrm>
              <a:off x="3233738" y="5181600"/>
              <a:ext cx="6350" cy="476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" name="Line 623"/>
            <p:cNvSpPr>
              <a:spLocks noChangeShapeType="1"/>
            </p:cNvSpPr>
            <p:nvPr/>
          </p:nvSpPr>
          <p:spPr bwMode="auto">
            <a:xfrm>
              <a:off x="3233738" y="5410200"/>
              <a:ext cx="63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" name="Line 624"/>
            <p:cNvSpPr>
              <a:spLocks noChangeShapeType="1"/>
            </p:cNvSpPr>
            <p:nvPr/>
          </p:nvSpPr>
          <p:spPr bwMode="auto">
            <a:xfrm>
              <a:off x="3233738" y="5410200"/>
              <a:ext cx="1587" cy="47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" name="Rectangle 625"/>
            <p:cNvSpPr>
              <a:spLocks noChangeArrowheads="1"/>
            </p:cNvSpPr>
            <p:nvPr/>
          </p:nvSpPr>
          <p:spPr bwMode="auto">
            <a:xfrm>
              <a:off x="3240088" y="5181600"/>
              <a:ext cx="1346200" cy="476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" name="Line 626"/>
            <p:cNvSpPr>
              <a:spLocks noChangeShapeType="1"/>
            </p:cNvSpPr>
            <p:nvPr/>
          </p:nvSpPr>
          <p:spPr bwMode="auto">
            <a:xfrm>
              <a:off x="3240088" y="5410200"/>
              <a:ext cx="13462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" name="Rectangle 627"/>
            <p:cNvSpPr>
              <a:spLocks noChangeArrowheads="1"/>
            </p:cNvSpPr>
            <p:nvPr/>
          </p:nvSpPr>
          <p:spPr bwMode="auto">
            <a:xfrm>
              <a:off x="4586288" y="5143500"/>
              <a:ext cx="4762" cy="2667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" name="Line 628"/>
            <p:cNvSpPr>
              <a:spLocks noChangeShapeType="1"/>
            </p:cNvSpPr>
            <p:nvPr/>
          </p:nvSpPr>
          <p:spPr bwMode="auto">
            <a:xfrm>
              <a:off x="4586288" y="5143500"/>
              <a:ext cx="1587" cy="2667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" name="Rectangle 629"/>
            <p:cNvSpPr>
              <a:spLocks noChangeArrowheads="1"/>
            </p:cNvSpPr>
            <p:nvPr/>
          </p:nvSpPr>
          <p:spPr bwMode="auto">
            <a:xfrm>
              <a:off x="4586288" y="5181600"/>
              <a:ext cx="4762" cy="476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" name="Line 630"/>
            <p:cNvSpPr>
              <a:spLocks noChangeShapeType="1"/>
            </p:cNvSpPr>
            <p:nvPr/>
          </p:nvSpPr>
          <p:spPr bwMode="auto">
            <a:xfrm>
              <a:off x="4586288" y="5410200"/>
              <a:ext cx="4762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" name="Line 631"/>
            <p:cNvSpPr>
              <a:spLocks noChangeShapeType="1"/>
            </p:cNvSpPr>
            <p:nvPr/>
          </p:nvSpPr>
          <p:spPr bwMode="auto">
            <a:xfrm>
              <a:off x="4586288" y="5410200"/>
              <a:ext cx="1587" cy="47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" name="Rectangle 632"/>
            <p:cNvSpPr>
              <a:spLocks noChangeArrowheads="1"/>
            </p:cNvSpPr>
            <p:nvPr/>
          </p:nvSpPr>
          <p:spPr bwMode="auto">
            <a:xfrm>
              <a:off x="4591050" y="5181600"/>
              <a:ext cx="1346200" cy="476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" name="Line 633"/>
            <p:cNvSpPr>
              <a:spLocks noChangeShapeType="1"/>
            </p:cNvSpPr>
            <p:nvPr/>
          </p:nvSpPr>
          <p:spPr bwMode="auto">
            <a:xfrm>
              <a:off x="4591050" y="5410200"/>
              <a:ext cx="13462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6" name="Rectangle 634"/>
            <p:cNvSpPr>
              <a:spLocks noChangeArrowheads="1"/>
            </p:cNvSpPr>
            <p:nvPr/>
          </p:nvSpPr>
          <p:spPr bwMode="auto">
            <a:xfrm>
              <a:off x="5937250" y="5143500"/>
              <a:ext cx="6350" cy="2667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" name="Line 635"/>
            <p:cNvSpPr>
              <a:spLocks noChangeShapeType="1"/>
            </p:cNvSpPr>
            <p:nvPr/>
          </p:nvSpPr>
          <p:spPr bwMode="auto">
            <a:xfrm>
              <a:off x="5937250" y="5143500"/>
              <a:ext cx="1588" cy="2667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8" name="Rectangle 636"/>
            <p:cNvSpPr>
              <a:spLocks noChangeArrowheads="1"/>
            </p:cNvSpPr>
            <p:nvPr/>
          </p:nvSpPr>
          <p:spPr bwMode="auto">
            <a:xfrm>
              <a:off x="5937250" y="5181600"/>
              <a:ext cx="6350" cy="476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9" name="Line 637"/>
            <p:cNvSpPr>
              <a:spLocks noChangeShapeType="1"/>
            </p:cNvSpPr>
            <p:nvPr/>
          </p:nvSpPr>
          <p:spPr bwMode="auto">
            <a:xfrm>
              <a:off x="5937250" y="5410200"/>
              <a:ext cx="63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" name="Line 638"/>
            <p:cNvSpPr>
              <a:spLocks noChangeShapeType="1"/>
            </p:cNvSpPr>
            <p:nvPr/>
          </p:nvSpPr>
          <p:spPr bwMode="auto">
            <a:xfrm>
              <a:off x="5937250" y="5410200"/>
              <a:ext cx="1588" cy="47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1" name="Rectangle 639"/>
            <p:cNvSpPr>
              <a:spLocks noChangeArrowheads="1"/>
            </p:cNvSpPr>
            <p:nvPr/>
          </p:nvSpPr>
          <p:spPr bwMode="auto">
            <a:xfrm>
              <a:off x="5943600" y="5181600"/>
              <a:ext cx="1343025" cy="476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2" name="Line 640"/>
            <p:cNvSpPr>
              <a:spLocks noChangeShapeType="1"/>
            </p:cNvSpPr>
            <p:nvPr/>
          </p:nvSpPr>
          <p:spPr bwMode="auto">
            <a:xfrm>
              <a:off x="5943600" y="5410200"/>
              <a:ext cx="13430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3" name="Rectangle 641"/>
            <p:cNvSpPr>
              <a:spLocks noChangeArrowheads="1"/>
            </p:cNvSpPr>
            <p:nvPr/>
          </p:nvSpPr>
          <p:spPr bwMode="auto">
            <a:xfrm>
              <a:off x="7286625" y="4914900"/>
              <a:ext cx="6350" cy="2667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" name="Line 642"/>
            <p:cNvSpPr>
              <a:spLocks noChangeShapeType="1"/>
            </p:cNvSpPr>
            <p:nvPr/>
          </p:nvSpPr>
          <p:spPr bwMode="auto">
            <a:xfrm>
              <a:off x="7286625" y="5143500"/>
              <a:ext cx="1588" cy="2667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" name="Rectangle 643"/>
            <p:cNvSpPr>
              <a:spLocks noChangeArrowheads="1"/>
            </p:cNvSpPr>
            <p:nvPr/>
          </p:nvSpPr>
          <p:spPr bwMode="auto">
            <a:xfrm>
              <a:off x="7286625" y="5181600"/>
              <a:ext cx="6350" cy="476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6" name="Line 644"/>
            <p:cNvSpPr>
              <a:spLocks noChangeShapeType="1"/>
            </p:cNvSpPr>
            <p:nvPr/>
          </p:nvSpPr>
          <p:spPr bwMode="auto">
            <a:xfrm>
              <a:off x="7286625" y="5410200"/>
              <a:ext cx="63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7" name="Line 645"/>
            <p:cNvSpPr>
              <a:spLocks noChangeShapeType="1"/>
            </p:cNvSpPr>
            <p:nvPr/>
          </p:nvSpPr>
          <p:spPr bwMode="auto">
            <a:xfrm>
              <a:off x="7286625" y="5410200"/>
              <a:ext cx="1588" cy="47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8" name="Rectangle 646"/>
            <p:cNvSpPr>
              <a:spLocks noChangeArrowheads="1"/>
            </p:cNvSpPr>
            <p:nvPr/>
          </p:nvSpPr>
          <p:spPr bwMode="auto">
            <a:xfrm>
              <a:off x="7292975" y="5181600"/>
              <a:ext cx="1346200" cy="476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9" name="Line 647"/>
            <p:cNvSpPr>
              <a:spLocks noChangeShapeType="1"/>
            </p:cNvSpPr>
            <p:nvPr/>
          </p:nvSpPr>
          <p:spPr bwMode="auto">
            <a:xfrm>
              <a:off x="7292975" y="5410200"/>
              <a:ext cx="13462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0" name="Rectangle 648"/>
            <p:cNvSpPr>
              <a:spLocks noChangeArrowheads="1"/>
            </p:cNvSpPr>
            <p:nvPr/>
          </p:nvSpPr>
          <p:spPr bwMode="auto">
            <a:xfrm>
              <a:off x="8639175" y="5143500"/>
              <a:ext cx="4763" cy="2667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" name="Line 649"/>
            <p:cNvSpPr>
              <a:spLocks noChangeShapeType="1"/>
            </p:cNvSpPr>
            <p:nvPr/>
          </p:nvSpPr>
          <p:spPr bwMode="auto">
            <a:xfrm>
              <a:off x="8639175" y="5143500"/>
              <a:ext cx="1588" cy="2667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2" name="Rectangle 650"/>
            <p:cNvSpPr>
              <a:spLocks noChangeArrowheads="1"/>
            </p:cNvSpPr>
            <p:nvPr/>
          </p:nvSpPr>
          <p:spPr bwMode="auto">
            <a:xfrm>
              <a:off x="8639175" y="5181600"/>
              <a:ext cx="4763" cy="476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" name="Line 651"/>
            <p:cNvSpPr>
              <a:spLocks noChangeShapeType="1"/>
            </p:cNvSpPr>
            <p:nvPr/>
          </p:nvSpPr>
          <p:spPr bwMode="auto">
            <a:xfrm>
              <a:off x="8639175" y="5410200"/>
              <a:ext cx="4763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" name="Line 652"/>
            <p:cNvSpPr>
              <a:spLocks noChangeShapeType="1"/>
            </p:cNvSpPr>
            <p:nvPr/>
          </p:nvSpPr>
          <p:spPr bwMode="auto">
            <a:xfrm>
              <a:off x="8639175" y="5410200"/>
              <a:ext cx="1588" cy="47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" name="Rectangle 653"/>
            <p:cNvSpPr>
              <a:spLocks noChangeArrowheads="1"/>
            </p:cNvSpPr>
            <p:nvPr/>
          </p:nvSpPr>
          <p:spPr bwMode="auto">
            <a:xfrm>
              <a:off x="8639175" y="5181600"/>
              <a:ext cx="4763" cy="476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" name="Line 654"/>
            <p:cNvSpPr>
              <a:spLocks noChangeShapeType="1"/>
            </p:cNvSpPr>
            <p:nvPr/>
          </p:nvSpPr>
          <p:spPr bwMode="auto">
            <a:xfrm>
              <a:off x="8639175" y="5410200"/>
              <a:ext cx="4763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7" name="Line 655"/>
            <p:cNvSpPr>
              <a:spLocks noChangeShapeType="1"/>
            </p:cNvSpPr>
            <p:nvPr/>
          </p:nvSpPr>
          <p:spPr bwMode="auto">
            <a:xfrm>
              <a:off x="8639175" y="5410200"/>
              <a:ext cx="1588" cy="47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8" name="Rectangle 656"/>
            <p:cNvSpPr>
              <a:spLocks noChangeArrowheads="1"/>
            </p:cNvSpPr>
            <p:nvPr/>
          </p:nvSpPr>
          <p:spPr bwMode="auto">
            <a:xfrm>
              <a:off x="552450" y="5414963"/>
              <a:ext cx="34925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100">
                  <a:solidFill>
                    <a:srgbClr val="000000"/>
                  </a:solidFill>
                </a:rPr>
                <a:t> </a:t>
              </a:r>
              <a:endParaRPr lang="en-US" altLang="zh-TW"/>
            </a:p>
          </p:txBody>
        </p:sp>
        <p:sp>
          <p:nvSpPr>
            <p:cNvPr id="59" name="Text Box 657"/>
            <p:cNvSpPr txBox="1">
              <a:spLocks noChangeArrowheads="1"/>
            </p:cNvSpPr>
            <p:nvPr/>
          </p:nvSpPr>
          <p:spPr bwMode="auto">
            <a:xfrm>
              <a:off x="441325" y="5500688"/>
              <a:ext cx="26987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800">
                  <a:ea typeface="華康楷書體W5" pitchFamily="65" charset="-120"/>
                </a:rPr>
                <a:t>註：以</a:t>
              </a:r>
              <a:r>
                <a:rPr lang="en-US" altLang="zh-TW" sz="1800">
                  <a:ea typeface="華康楷書體W5" pitchFamily="65" charset="-120"/>
                </a:rPr>
                <a:t>13</a:t>
              </a:r>
              <a:r>
                <a:rPr lang="zh-TW" altLang="en-US" sz="1800">
                  <a:ea typeface="華康楷書體W5" pitchFamily="65" charset="-120"/>
                </a:rPr>
                <a:t>個月的給薪基礎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80377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新進敘薪實例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陸小姐應徵業務專員 </a:t>
            </a:r>
            <a:r>
              <a:rPr lang="en-US" altLang="zh-TW" smtClean="0"/>
              <a:t>(</a:t>
            </a:r>
            <a:r>
              <a:rPr lang="zh-TW" altLang="en-US" smtClean="0"/>
              <a:t>職等</a:t>
            </a:r>
            <a:r>
              <a:rPr lang="en-US" altLang="zh-TW" smtClean="0"/>
              <a:t>6)</a:t>
            </a:r>
            <a:r>
              <a:rPr lang="zh-TW" altLang="en-US" smtClean="0"/>
              <a:t>，其要求的待遇為</a:t>
            </a:r>
            <a:r>
              <a:rPr lang="en-US" altLang="zh-TW" smtClean="0"/>
              <a:t>29,000</a:t>
            </a:r>
            <a:r>
              <a:rPr lang="zh-TW" altLang="en-US" smtClean="0"/>
              <a:t>元，您是部門經理，在查詢職等</a:t>
            </a:r>
            <a:r>
              <a:rPr lang="en-US" altLang="zh-TW" smtClean="0"/>
              <a:t>6 </a:t>
            </a:r>
            <a:r>
              <a:rPr lang="zh-TW" altLang="en-US" smtClean="0"/>
              <a:t>的起薪為</a:t>
            </a:r>
            <a:r>
              <a:rPr lang="en-US" altLang="zh-TW" smtClean="0"/>
              <a:t>32,700</a:t>
            </a:r>
            <a:r>
              <a:rPr lang="zh-TW" altLang="en-US" smtClean="0"/>
              <a:t>元，如果您是主管，您會如何核薪？</a:t>
            </a:r>
          </a:p>
        </p:txBody>
      </p:sp>
    </p:spTree>
    <p:extLst>
      <p:ext uri="{BB962C8B-B14F-4D97-AF65-F5344CB8AC3E}">
        <p14:creationId xmlns:p14="http://schemas.microsoft.com/office/powerpoint/2010/main" val="1842211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薪酬管理</a:t>
            </a:r>
            <a:r>
              <a:rPr lang="zh-TW" altLang="zh-TW" smtClean="0"/>
              <a:t>課程大綱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zh-TW" altLang="zh-TW" smtClean="0"/>
              <a:t>策略性人力資源規劃</a:t>
            </a:r>
          </a:p>
          <a:p>
            <a:pPr lvl="0"/>
            <a:r>
              <a:rPr lang="zh-TW" altLang="zh-TW" smtClean="0"/>
              <a:t>職位分析</a:t>
            </a:r>
          </a:p>
          <a:p>
            <a:pPr lvl="0"/>
            <a:r>
              <a:rPr lang="zh-TW" altLang="zh-TW" smtClean="0"/>
              <a:t>職位評等作法</a:t>
            </a:r>
          </a:p>
          <a:p>
            <a:pPr lvl="0"/>
            <a:r>
              <a:rPr lang="zh-TW" altLang="zh-TW" smtClean="0"/>
              <a:t>建立薪資政策</a:t>
            </a:r>
          </a:p>
          <a:p>
            <a:pPr lvl="0"/>
            <a:r>
              <a:rPr lang="zh-TW" altLang="zh-TW" smtClean="0"/>
              <a:t>薪資結構設計</a:t>
            </a:r>
          </a:p>
          <a:p>
            <a:r>
              <a:rPr lang="zh-TW" altLang="zh-TW" smtClean="0"/>
              <a:t>薪資結構應用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839672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新進敘薪實例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2800" smtClean="0"/>
              <a:t>張先生應徵技術員 </a:t>
            </a:r>
            <a:r>
              <a:rPr lang="en-US" altLang="zh-TW" sz="2800" smtClean="0"/>
              <a:t>(</a:t>
            </a:r>
            <a:r>
              <a:rPr lang="zh-TW" altLang="en-US" sz="2800" smtClean="0"/>
              <a:t>職等</a:t>
            </a:r>
            <a:r>
              <a:rPr lang="en-US" altLang="zh-TW" sz="2800" smtClean="0"/>
              <a:t>3)</a:t>
            </a:r>
            <a:r>
              <a:rPr lang="zh-TW" altLang="en-US" sz="2800" smtClean="0"/>
              <a:t>。過去他在臨近工業區之同性質工廠擔任類似工作超過二年半。由於搬家到此地區而換工作。雖然他有豐富的經驗，現在的薪資已達</a:t>
            </a:r>
            <a:r>
              <a:rPr lang="en-US" altLang="zh-TW" sz="2800" smtClean="0"/>
              <a:t>23,000</a:t>
            </a:r>
            <a:r>
              <a:rPr lang="zh-TW" altLang="en-US" sz="2800" smtClean="0"/>
              <a:t>，但單位主要擬以該職等的起薪 </a:t>
            </a:r>
            <a:r>
              <a:rPr lang="en-US" altLang="zh-TW" sz="2800" smtClean="0"/>
              <a:t>(21,000)</a:t>
            </a:r>
            <a:r>
              <a:rPr lang="zh-TW" altLang="en-US" sz="2800" smtClean="0"/>
              <a:t>雇用他，以免他剛進公司就比同職等</a:t>
            </a:r>
            <a:r>
              <a:rPr lang="en-US" altLang="zh-TW" sz="2800" smtClean="0"/>
              <a:t>(</a:t>
            </a:r>
            <a:r>
              <a:rPr lang="zh-TW" altLang="en-US" sz="2800" smtClean="0"/>
              <a:t>或同職位</a:t>
            </a:r>
            <a:r>
              <a:rPr lang="en-US" altLang="zh-TW" sz="2800" smtClean="0"/>
              <a:t>)</a:t>
            </a:r>
            <a:r>
              <a:rPr lang="zh-TW" altLang="en-US" sz="2800" smtClean="0"/>
              <a:t>其他人員的薪資還高。如果您是主管，您會如何核薪？</a:t>
            </a:r>
          </a:p>
        </p:txBody>
      </p:sp>
    </p:spTree>
    <p:extLst>
      <p:ext uri="{BB962C8B-B14F-4D97-AF65-F5344CB8AC3E}">
        <p14:creationId xmlns:p14="http://schemas.microsoft.com/office/powerpoint/2010/main" val="15849909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i="1" dirty="0"/>
              <a:t>Starting Salary for Fresh Graduate</a:t>
            </a:r>
            <a:endParaRPr lang="zh-TW" altLang="en-US" i="1" dirty="0"/>
          </a:p>
        </p:txBody>
      </p:sp>
      <p:graphicFrame>
        <p:nvGraphicFramePr>
          <p:cNvPr id="5" name="內容版面配置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71687875"/>
              </p:ext>
            </p:extLst>
          </p:nvPr>
        </p:nvGraphicFramePr>
        <p:xfrm>
          <a:off x="971601" y="1519520"/>
          <a:ext cx="7416823" cy="426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8926"/>
                <a:gridCol w="1489299"/>
                <a:gridCol w="1489299"/>
                <a:gridCol w="14892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Degree</a:t>
                      </a:r>
                      <a:endParaRPr lang="zh-TW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Bachelor</a:t>
                      </a:r>
                      <a:endParaRPr lang="zh-TW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Function</a:t>
                      </a:r>
                      <a:endParaRPr lang="zh-TW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altLang="zh-TW" sz="1600" b="1" baseline="30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st</a:t>
                      </a:r>
                      <a:r>
                        <a:rPr lang="en-US" altLang="zh-TW" sz="16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Tier</a:t>
                      </a:r>
                      <a:endParaRPr lang="zh-TW" alt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altLang="zh-TW" sz="1600" b="1" baseline="30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nd</a:t>
                      </a:r>
                      <a:r>
                        <a:rPr lang="en-US" altLang="zh-TW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Tier</a:t>
                      </a:r>
                      <a:endParaRPr lang="zh-TW" alt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altLang="zh-TW" sz="1600" b="1" baseline="30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rd</a:t>
                      </a:r>
                      <a:r>
                        <a:rPr lang="en-US" altLang="zh-TW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Tier</a:t>
                      </a:r>
                      <a:endParaRPr lang="zh-TW" alt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59688"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Administration</a:t>
                      </a:r>
                      <a:endParaRPr lang="zh-TW" altLang="en-US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29,854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29,137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28,238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8801"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Finance</a:t>
                      </a:r>
                      <a:r>
                        <a:rPr lang="en-US" altLang="zh-TW" sz="1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&amp; Accounting</a:t>
                      </a:r>
                      <a:endParaRPr lang="zh-TW" altLang="en-US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30,265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29,522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28,602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1553"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Human Resources</a:t>
                      </a:r>
                      <a:endParaRPr lang="zh-TW" altLang="en-US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30,248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29,474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28,583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54305"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IT/MIS</a:t>
                      </a:r>
                      <a:endParaRPr lang="zh-TW" altLang="en-US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32,464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31,637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30,681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75672"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Management Trainee</a:t>
                      </a:r>
                      <a:endParaRPr lang="zh-TW" altLang="en-US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32,925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31,922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30,648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31817"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Marketing</a:t>
                      </a:r>
                      <a:endParaRPr lang="zh-TW" altLang="en-US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31,876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31,036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30,167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56577"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Sales</a:t>
                      </a:r>
                      <a:endParaRPr lang="zh-TW" altLang="en-US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32,077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31,129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30,252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R &amp; D</a:t>
                      </a:r>
                      <a:endParaRPr lang="zh-TW" altLang="en-US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34,861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33,652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32,567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8105"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Field Service-Hardware</a:t>
                      </a:r>
                      <a:endParaRPr lang="zh-TW" altLang="en-US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35,429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34,308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33,016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0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Field Service-Software</a:t>
                      </a:r>
                      <a:endParaRPr lang="zh-TW" altLang="en-US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34,728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34,334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33,161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Logistics</a:t>
                      </a:r>
                      <a:endParaRPr lang="zh-TW" altLang="en-US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31,235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30,319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29,270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899592" y="5805264"/>
            <a:ext cx="31613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b="1" i="1" dirty="0" smtClean="0"/>
              <a:t>Source: Towers Watson (2014)</a:t>
            </a:r>
            <a:endParaRPr lang="zh-TW" altLang="en-US" sz="1600" b="1" i="1" dirty="0"/>
          </a:p>
        </p:txBody>
      </p:sp>
      <p:sp>
        <p:nvSpPr>
          <p:cNvPr id="7" name="Text Box 1683"/>
          <p:cNvSpPr txBox="1">
            <a:spLocks noChangeArrowheads="1"/>
          </p:cNvSpPr>
          <p:nvPr/>
        </p:nvSpPr>
        <p:spPr bwMode="auto">
          <a:xfrm>
            <a:off x="6196798" y="5826750"/>
            <a:ext cx="21916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1600" b="1" dirty="0" smtClean="0">
                <a:ea typeface="華康楷書體W5" pitchFamily="65" charset="-120"/>
              </a:rPr>
              <a:t>(</a:t>
            </a:r>
            <a:r>
              <a:rPr lang="zh-TW" altLang="en-US" sz="1600" b="1" dirty="0" smtClean="0">
                <a:ea typeface="華康楷書體W5" pitchFamily="65" charset="-120"/>
              </a:rPr>
              <a:t>以</a:t>
            </a:r>
            <a:r>
              <a:rPr lang="en-US" altLang="zh-TW" sz="1600" b="1" dirty="0" smtClean="0">
                <a:ea typeface="華康楷書體W5" pitchFamily="65" charset="-120"/>
              </a:rPr>
              <a:t>14</a:t>
            </a:r>
            <a:r>
              <a:rPr lang="zh-TW" altLang="en-US" sz="1600" b="1" dirty="0" smtClean="0">
                <a:ea typeface="華康楷書體W5" pitchFamily="65" charset="-120"/>
              </a:rPr>
              <a:t>個</a:t>
            </a:r>
            <a:r>
              <a:rPr lang="zh-TW" altLang="en-US" sz="1600" b="1" dirty="0">
                <a:ea typeface="華康楷書體W5" pitchFamily="65" charset="-120"/>
              </a:rPr>
              <a:t>月的給薪</a:t>
            </a:r>
            <a:r>
              <a:rPr lang="zh-TW" altLang="en-US" sz="1600" b="1" dirty="0" smtClean="0">
                <a:ea typeface="華康楷書體W5" pitchFamily="65" charset="-120"/>
              </a:rPr>
              <a:t>基礎</a:t>
            </a:r>
            <a:r>
              <a:rPr lang="en-US" altLang="zh-TW" sz="1600" b="1" dirty="0" smtClean="0">
                <a:ea typeface="華康楷書體W5" pitchFamily="65" charset="-120"/>
              </a:rPr>
              <a:t>)</a:t>
            </a:r>
            <a:endParaRPr lang="zh-TW" altLang="en-US" sz="1600" b="1" dirty="0">
              <a:ea typeface="華康楷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1438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i="1" dirty="0" smtClean="0"/>
              <a:t>Starting Salary for Fresh Graduate</a:t>
            </a:r>
            <a:endParaRPr lang="zh-TW" altLang="en-US" i="1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94305786"/>
              </p:ext>
            </p:extLst>
          </p:nvPr>
        </p:nvGraphicFramePr>
        <p:xfrm>
          <a:off x="971601" y="1519520"/>
          <a:ext cx="7416823" cy="426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8926"/>
                <a:gridCol w="1489299"/>
                <a:gridCol w="1489299"/>
                <a:gridCol w="14892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Degree</a:t>
                      </a:r>
                      <a:endParaRPr lang="zh-TW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Master</a:t>
                      </a:r>
                      <a:endParaRPr lang="zh-TW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Function</a:t>
                      </a:r>
                      <a:endParaRPr lang="zh-TW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altLang="zh-TW" sz="1800" b="1" baseline="30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st</a:t>
                      </a:r>
                      <a:r>
                        <a:rPr lang="en-US" altLang="zh-TW" sz="18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Tier</a:t>
                      </a:r>
                      <a:endParaRPr lang="zh-TW" alt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altLang="zh-TW" sz="1800" b="1" baseline="30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nd</a:t>
                      </a:r>
                      <a:r>
                        <a:rPr lang="en-US" altLang="zh-TW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Tier</a:t>
                      </a:r>
                      <a:endParaRPr lang="zh-TW" alt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altLang="zh-TW" sz="1800" b="1" baseline="30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rd</a:t>
                      </a:r>
                      <a:r>
                        <a:rPr lang="en-US" altLang="zh-TW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Tier</a:t>
                      </a:r>
                      <a:endParaRPr lang="zh-TW" alt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59688"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Administration</a:t>
                      </a:r>
                      <a:endParaRPr lang="zh-TW" altLang="en-US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34,774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33,931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33,367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8801"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Finance</a:t>
                      </a:r>
                      <a:r>
                        <a:rPr lang="en-US" altLang="zh-TW" sz="1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&amp; Accounting</a:t>
                      </a:r>
                      <a:endParaRPr lang="zh-TW" altLang="en-US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35,220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34,286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33,687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1553"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Human Resources</a:t>
                      </a:r>
                      <a:endParaRPr lang="zh-TW" altLang="en-US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35,359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34,465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33,855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54305"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IT/MIS</a:t>
                      </a:r>
                      <a:endParaRPr lang="zh-TW" altLang="en-US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37,947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36,876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36,160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75672"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Management Trainee</a:t>
                      </a:r>
                      <a:endParaRPr lang="zh-TW" altLang="en-US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39,026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37,753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37,131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31817"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Marketing</a:t>
                      </a:r>
                      <a:endParaRPr lang="zh-TW" altLang="en-US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37,671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36,508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35,859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56577"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Sales</a:t>
                      </a:r>
                      <a:endParaRPr lang="zh-TW" altLang="en-US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38,220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36,494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35,859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R &amp; D</a:t>
                      </a:r>
                      <a:endParaRPr lang="zh-TW" altLang="en-US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41,990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40,671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39,542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8105"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Field Service-Hardware</a:t>
                      </a:r>
                      <a:endParaRPr lang="zh-TW" altLang="en-US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42,688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40,797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39,990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0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Field Service-Software</a:t>
                      </a:r>
                      <a:endParaRPr lang="zh-TW" altLang="en-US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42,847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40,927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40,109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Logistics</a:t>
                      </a:r>
                      <a:endParaRPr lang="zh-TW" altLang="en-US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36,317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35,422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34,822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899592" y="5805264"/>
            <a:ext cx="31613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b="1" i="1" dirty="0" smtClean="0"/>
              <a:t>Source: Towers Watson (201</a:t>
            </a:r>
            <a:r>
              <a:rPr lang="en-US" altLang="zh-TW" sz="1600" b="1" i="1" dirty="0"/>
              <a:t>4</a:t>
            </a:r>
            <a:r>
              <a:rPr lang="en-US" altLang="zh-TW" sz="1600" b="1" i="1" dirty="0" smtClean="0"/>
              <a:t>)</a:t>
            </a:r>
            <a:endParaRPr lang="zh-TW" altLang="en-US" sz="1600" b="1" i="1" dirty="0"/>
          </a:p>
        </p:txBody>
      </p:sp>
      <p:sp>
        <p:nvSpPr>
          <p:cNvPr id="6" name="Text Box 1683"/>
          <p:cNvSpPr txBox="1">
            <a:spLocks noChangeArrowheads="1"/>
          </p:cNvSpPr>
          <p:nvPr/>
        </p:nvSpPr>
        <p:spPr bwMode="auto">
          <a:xfrm>
            <a:off x="6196798" y="5826750"/>
            <a:ext cx="21916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1600" b="1" dirty="0" smtClean="0">
                <a:ea typeface="華康楷書體W5" pitchFamily="65" charset="-120"/>
              </a:rPr>
              <a:t>(</a:t>
            </a:r>
            <a:r>
              <a:rPr lang="zh-TW" altLang="en-US" sz="1600" b="1" dirty="0" smtClean="0">
                <a:ea typeface="華康楷書體W5" pitchFamily="65" charset="-120"/>
              </a:rPr>
              <a:t>以</a:t>
            </a:r>
            <a:r>
              <a:rPr lang="en-US" altLang="zh-TW" sz="1600" b="1" dirty="0" smtClean="0">
                <a:ea typeface="華康楷書體W5" pitchFamily="65" charset="-120"/>
              </a:rPr>
              <a:t>14</a:t>
            </a:r>
            <a:r>
              <a:rPr lang="zh-TW" altLang="en-US" sz="1600" b="1" dirty="0" smtClean="0">
                <a:ea typeface="華康楷書體W5" pitchFamily="65" charset="-120"/>
              </a:rPr>
              <a:t>個</a:t>
            </a:r>
            <a:r>
              <a:rPr lang="zh-TW" altLang="en-US" sz="1600" b="1" dirty="0">
                <a:ea typeface="華康楷書體W5" pitchFamily="65" charset="-120"/>
              </a:rPr>
              <a:t>月的給薪</a:t>
            </a:r>
            <a:r>
              <a:rPr lang="zh-TW" altLang="en-US" sz="1600" b="1" dirty="0" smtClean="0">
                <a:ea typeface="華康楷書體W5" pitchFamily="65" charset="-120"/>
              </a:rPr>
              <a:t>基礎</a:t>
            </a:r>
            <a:r>
              <a:rPr lang="en-US" altLang="zh-TW" sz="1600" b="1" dirty="0" smtClean="0">
                <a:ea typeface="華康楷書體W5" pitchFamily="65" charset="-120"/>
              </a:rPr>
              <a:t>)</a:t>
            </a:r>
            <a:endParaRPr lang="zh-TW" altLang="en-US" sz="1600" b="1" dirty="0">
              <a:ea typeface="華康楷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8433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特殊市場行情實例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陳先生應徵設計師工作 </a:t>
            </a:r>
            <a:r>
              <a:rPr lang="en-US" altLang="zh-TW" smtClean="0"/>
              <a:t>(</a:t>
            </a:r>
            <a:r>
              <a:rPr lang="zh-TW" altLang="en-US" smtClean="0"/>
              <a:t>職等</a:t>
            </a:r>
            <a:r>
              <a:rPr lang="en-US" altLang="zh-TW" smtClean="0"/>
              <a:t>7)</a:t>
            </a:r>
            <a:r>
              <a:rPr lang="zh-TW" altLang="en-US" smtClean="0"/>
              <a:t>，該職等</a:t>
            </a:r>
            <a:r>
              <a:rPr lang="en-US" altLang="zh-TW" smtClean="0"/>
              <a:t>100%</a:t>
            </a:r>
            <a:r>
              <a:rPr lang="zh-TW" altLang="en-US" smtClean="0"/>
              <a:t>的薪資為</a:t>
            </a:r>
            <a:r>
              <a:rPr lang="en-US" altLang="zh-TW" smtClean="0"/>
              <a:t>47,200</a:t>
            </a:r>
            <a:r>
              <a:rPr lang="zh-TW" altLang="en-US" smtClean="0"/>
              <a:t>。但是，市場上有經驗的設計師之薪資水準皆為</a:t>
            </a:r>
            <a:r>
              <a:rPr lang="en-US" altLang="zh-TW" smtClean="0"/>
              <a:t>55,000</a:t>
            </a:r>
            <a:r>
              <a:rPr lang="zh-TW" altLang="en-US" smtClean="0"/>
              <a:t>元以上，如果您是主管，您會如何核薪？</a:t>
            </a:r>
          </a:p>
        </p:txBody>
      </p:sp>
    </p:spTree>
    <p:extLst>
      <p:ext uri="{BB962C8B-B14F-4D97-AF65-F5344CB8AC3E}">
        <p14:creationId xmlns:p14="http://schemas.microsoft.com/office/powerpoint/2010/main" val="359450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調職調薪實例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mtClean="0"/>
              <a:t>王小姐擔任部門秘書一年多，上個月底由於行銷部門秘書 </a:t>
            </a:r>
            <a:r>
              <a:rPr lang="en-US" altLang="zh-TW" smtClean="0"/>
              <a:t>(</a:t>
            </a:r>
            <a:r>
              <a:rPr lang="zh-TW" altLang="en-US" smtClean="0"/>
              <a:t>同職等</a:t>
            </a:r>
            <a:r>
              <a:rPr lang="en-US" altLang="zh-TW" smtClean="0"/>
              <a:t>) </a:t>
            </a:r>
            <a:r>
              <a:rPr lang="zh-TW" altLang="en-US" smtClean="0"/>
              <a:t>辭職。王小姐知道該秘書的薪資較高。經由申請徵試轉調成功，未料所調整的薪資卻與原秘書的薪資低，心中頗為鬱卒，頻頻向主管暗示，假如你是他的主管，您將如何處理？</a:t>
            </a:r>
          </a:p>
        </p:txBody>
      </p:sp>
    </p:spTree>
    <p:extLst>
      <p:ext uri="{BB962C8B-B14F-4D97-AF65-F5344CB8AC3E}">
        <p14:creationId xmlns:p14="http://schemas.microsoft.com/office/powerpoint/2010/main" val="384900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調職調薪原則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mtClean="0"/>
              <a:t>調動職位，且仍屬同一職等者</a:t>
            </a:r>
          </a:p>
          <a:p>
            <a:pPr lvl="1"/>
            <a:r>
              <a:rPr lang="zh-TW" altLang="en-US" smtClean="0"/>
              <a:t>原則上不調整薪資</a:t>
            </a:r>
          </a:p>
          <a:p>
            <a:pPr lvl="1"/>
            <a:r>
              <a:rPr lang="zh-TW" altLang="en-US" smtClean="0"/>
              <a:t>情況特殊將以個案調薪以資鼓勵</a:t>
            </a:r>
          </a:p>
          <a:p>
            <a:r>
              <a:rPr lang="zh-TW" altLang="en-US" smtClean="0"/>
              <a:t>調動職位，但為降職者</a:t>
            </a:r>
          </a:p>
          <a:p>
            <a:pPr lvl="1"/>
            <a:r>
              <a:rPr lang="zh-TW" altLang="en-US" smtClean="0"/>
              <a:t>若因個人因素者則依新職等處理</a:t>
            </a:r>
          </a:p>
          <a:p>
            <a:pPr lvl="1"/>
            <a:r>
              <a:rPr lang="zh-TW" altLang="en-US" smtClean="0"/>
              <a:t>為業務需求或員工生涯，可發展</a:t>
            </a:r>
            <a:r>
              <a:rPr lang="en-US" altLang="zh-TW" smtClean="0"/>
              <a:t>『</a:t>
            </a:r>
            <a:r>
              <a:rPr lang="zh-TW" altLang="en-US" smtClean="0"/>
              <a:t>個人職等</a:t>
            </a:r>
            <a:r>
              <a:rPr lang="en-US" altLang="zh-TW" smtClean="0"/>
              <a:t>』</a:t>
            </a:r>
          </a:p>
        </p:txBody>
      </p:sp>
    </p:spTree>
    <p:extLst>
      <p:ext uri="{BB962C8B-B14F-4D97-AF65-F5344CB8AC3E}">
        <p14:creationId xmlns:p14="http://schemas.microsoft.com/office/powerpoint/2010/main" val="313659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晉升調薪實例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mtClean="0"/>
              <a:t>王先生擔任工廠製造部門之資深工程師 </a:t>
            </a:r>
            <a:r>
              <a:rPr lang="en-US" altLang="zh-TW" smtClean="0"/>
              <a:t>(</a:t>
            </a:r>
            <a:r>
              <a:rPr lang="zh-TW" altLang="en-US" smtClean="0"/>
              <a:t>職等</a:t>
            </a:r>
            <a:r>
              <a:rPr lang="en-US" altLang="zh-TW" smtClean="0"/>
              <a:t>8)</a:t>
            </a:r>
            <a:r>
              <a:rPr lang="zh-TW" altLang="en-US" smtClean="0"/>
              <a:t>，三年多來表現優異，目前薪資為</a:t>
            </a:r>
            <a:r>
              <a:rPr lang="en-US" altLang="zh-TW" smtClean="0"/>
              <a:t>57,300 (</a:t>
            </a:r>
            <a:r>
              <a:rPr lang="zh-TW" altLang="en-US" smtClean="0"/>
              <a:t>在薪資結構中為職等</a:t>
            </a:r>
            <a:r>
              <a:rPr lang="en-US" altLang="zh-TW" smtClean="0"/>
              <a:t>95%)</a:t>
            </a:r>
            <a:r>
              <a:rPr lang="zh-TW" altLang="en-US" smtClean="0"/>
              <a:t>，現在該部門主管建議至今年九月一日起晉升為製造經理 </a:t>
            </a:r>
            <a:r>
              <a:rPr lang="en-US" altLang="zh-TW" smtClean="0"/>
              <a:t>(</a:t>
            </a:r>
            <a:r>
              <a:rPr lang="zh-TW" altLang="en-US" smtClean="0"/>
              <a:t>職等</a:t>
            </a:r>
            <a:r>
              <a:rPr lang="en-US" altLang="zh-TW" smtClean="0"/>
              <a:t>10)</a:t>
            </a:r>
            <a:r>
              <a:rPr lang="zh-TW" altLang="en-US" smtClean="0"/>
              <a:t>，如果您是主管，您會如何核薪？</a:t>
            </a:r>
          </a:p>
        </p:txBody>
      </p:sp>
    </p:spTree>
    <p:extLst>
      <p:ext uri="{BB962C8B-B14F-4D97-AF65-F5344CB8AC3E}">
        <p14:creationId xmlns:p14="http://schemas.microsoft.com/office/powerpoint/2010/main" val="288344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晉升調薪原則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時機：於晉升時同時調薪</a:t>
            </a:r>
          </a:p>
          <a:p>
            <a:r>
              <a:rPr lang="zh-TW" altLang="en-US" dirty="0" smtClean="0"/>
              <a:t>調幅</a:t>
            </a:r>
          </a:p>
          <a:p>
            <a:pPr lvl="1"/>
            <a:r>
              <a:rPr lang="zh-TW" altLang="en-US" dirty="0" smtClean="0"/>
              <a:t>至少以新職等之最低薪資起跳</a:t>
            </a:r>
          </a:p>
          <a:p>
            <a:pPr lvl="1"/>
            <a:r>
              <a:rPr lang="zh-TW" altLang="en-US" dirty="0" smtClean="0"/>
              <a:t>若原薪資在中位數以上者，調</a:t>
            </a:r>
            <a:r>
              <a:rPr lang="en-US" altLang="zh-TW" dirty="0" smtClean="0"/>
              <a:t>5%</a:t>
            </a:r>
          </a:p>
          <a:p>
            <a:pPr lvl="1"/>
            <a:r>
              <a:rPr lang="zh-TW" altLang="en-US" dirty="0" smtClean="0"/>
              <a:t>若原薪資在中位數以下者，則視晉升之職等數調至該新職等之</a:t>
            </a:r>
            <a:r>
              <a:rPr lang="en-US" altLang="zh-TW" dirty="0" smtClean="0"/>
              <a:t>80%~90%</a:t>
            </a:r>
            <a:r>
              <a:rPr lang="zh-TW" altLang="en-US" dirty="0" smtClean="0"/>
              <a:t>間</a:t>
            </a:r>
          </a:p>
          <a:p>
            <a:pPr lvl="1"/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17642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企業建立職位評價制度之原因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>
          <a:xfrm>
            <a:off x="3059832" y="1844824"/>
            <a:ext cx="5400600" cy="4254224"/>
          </a:xfrm>
        </p:spPr>
        <p:txBody>
          <a:bodyPr>
            <a:normAutofit/>
          </a:bodyPr>
          <a:lstStyle/>
          <a:p>
            <a:r>
              <a:rPr lang="zh-TW" altLang="en-US" sz="2800" dirty="0"/>
              <a:t>長期以年資導向及造成人才及成本競爭壓力</a:t>
            </a:r>
          </a:p>
          <a:p>
            <a:r>
              <a:rPr lang="zh-TW" altLang="en-US" sz="2800" dirty="0" smtClean="0"/>
              <a:t>缺乏</a:t>
            </a:r>
            <a:r>
              <a:rPr lang="zh-TW" altLang="en-US" sz="2800" dirty="0"/>
              <a:t>一套長期策略制度可供未來環境變遷調整之基礎</a:t>
            </a:r>
          </a:p>
          <a:p>
            <a:r>
              <a:rPr lang="zh-TW" altLang="en-US" sz="2800" dirty="0"/>
              <a:t>無明確的職責標準</a:t>
            </a:r>
          </a:p>
          <a:p>
            <a:r>
              <a:rPr lang="zh-TW" altLang="en-US" sz="2800" dirty="0"/>
              <a:t>薪資制度無市場</a:t>
            </a:r>
            <a:r>
              <a:rPr lang="zh-TW" altLang="en-US" sz="2800" dirty="0" smtClean="0"/>
              <a:t>競爭性</a:t>
            </a:r>
            <a:endParaRPr lang="zh-TW" altLang="en-US" sz="2800" dirty="0"/>
          </a:p>
        </p:txBody>
      </p:sp>
      <p:pic>
        <p:nvPicPr>
          <p:cNvPr id="17417" name="Picture 9" descr="D:\IMAGES.TIF\BUS_OFF\EQP_SUPP\B_OEQ102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824"/>
            <a:ext cx="2291087" cy="3014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3690495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職位分析</a:t>
            </a:r>
          </a:p>
        </p:txBody>
      </p:sp>
      <p:sp>
        <p:nvSpPr>
          <p:cNvPr id="1884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6629400" cy="32004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zh-TW" altLang="en-US" sz="2800" dirty="0">
                <a:ea typeface="華康楷書體W3" pitchFamily="65" charset="-120"/>
              </a:rPr>
              <a:t>職位分析是針對某一職位進行有系統調查的活動，並運用專業的調查過程來瞭解職位的目的及職責。所以職位分析除了包括對職位的具體明確描述，更包括該項職位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zh-TW" altLang="en-US" sz="2800" dirty="0">
                <a:ea typeface="華康楷書體W3" pitchFamily="65" charset="-120"/>
              </a:rPr>
              <a:t>所需具備的知識和技能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TW" sz="2800" dirty="0">
                <a:ea typeface="華康楷書體W3" pitchFamily="65" charset="-120"/>
              </a:rPr>
              <a:t>(</a:t>
            </a:r>
            <a:r>
              <a:rPr lang="zh-TW" altLang="en-US" sz="2800" dirty="0">
                <a:ea typeface="華康楷書體W3" pitchFamily="65" charset="-120"/>
              </a:rPr>
              <a:t>包括企業所需的核心能力</a:t>
            </a:r>
            <a:r>
              <a:rPr lang="en-US" altLang="zh-TW" sz="2800" dirty="0">
                <a:ea typeface="華康楷書體W3" pitchFamily="65" charset="-120"/>
              </a:rPr>
              <a:t>)</a:t>
            </a:r>
            <a:r>
              <a:rPr lang="zh-TW" altLang="en-US" sz="2800" dirty="0">
                <a:ea typeface="華康楷書體W3" pitchFamily="65" charset="-120"/>
              </a:rPr>
              <a:t>。</a:t>
            </a:r>
            <a:endParaRPr lang="zh-TW" altLang="en-US" sz="2800" dirty="0"/>
          </a:p>
        </p:txBody>
      </p:sp>
      <p:pic>
        <p:nvPicPr>
          <p:cNvPr id="188420" name="Picture 1028" descr="D:\IMAGES.TIF\CARTOONS\ADULT2\CRTA2038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718024"/>
            <a:ext cx="3200400" cy="172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8421" name="Text Box 1029"/>
          <p:cNvSpPr txBox="1">
            <a:spLocks noChangeArrowheads="1"/>
          </p:cNvSpPr>
          <p:nvPr/>
        </p:nvSpPr>
        <p:spPr bwMode="auto">
          <a:xfrm>
            <a:off x="5470004" y="4495800"/>
            <a:ext cx="1319213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en-US" altLang="zh-TW" sz="1700" b="1" i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Job Analysis</a:t>
            </a:r>
          </a:p>
        </p:txBody>
      </p:sp>
    </p:spTree>
    <p:extLst>
      <p:ext uri="{BB962C8B-B14F-4D97-AF65-F5344CB8AC3E}">
        <p14:creationId xmlns:p14="http://schemas.microsoft.com/office/powerpoint/2010/main" val="2130743272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88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8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8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8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8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84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8" grpId="0" autoUpdateAnimBg="0"/>
      <p:bldP spid="18841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i="0" dirty="0" smtClean="0"/>
              <a:t>職位說明書之主要項目</a:t>
            </a:r>
            <a:endParaRPr lang="zh-TW" altLang="en-US" i="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mtClean="0"/>
              <a:t>職位之主要目的</a:t>
            </a:r>
          </a:p>
          <a:p>
            <a:pPr lvl="1"/>
            <a:r>
              <a:rPr lang="zh-TW" altLang="en-US" smtClean="0"/>
              <a:t>以最精確簡潔之陳述，說明本職位存在之基本目的</a:t>
            </a:r>
            <a:r>
              <a:rPr lang="en-US" altLang="zh-TW" smtClean="0"/>
              <a:t>(</a:t>
            </a:r>
            <a:r>
              <a:rPr lang="zh-TW" altLang="en-US" smtClean="0"/>
              <a:t>澄清職位是否有存在的必要，若必須存在，勢必有職位存在之基本目的</a:t>
            </a:r>
            <a:r>
              <a:rPr lang="en-US" altLang="zh-TW" smtClean="0"/>
              <a:t>)</a:t>
            </a:r>
            <a:r>
              <a:rPr lang="zh-TW" altLang="en-US" smtClean="0"/>
              <a:t>。</a:t>
            </a:r>
          </a:p>
          <a:p>
            <a:r>
              <a:rPr lang="zh-TW" altLang="en-US" smtClean="0"/>
              <a:t>職責</a:t>
            </a:r>
          </a:p>
          <a:p>
            <a:pPr lvl="1"/>
            <a:r>
              <a:rPr lang="zh-TW" altLang="en-US" smtClean="0"/>
              <a:t>為落實上述的職位目的，本職位應包括執行之重要職務及欲達成之成效。</a:t>
            </a:r>
          </a:p>
          <a:p>
            <a:r>
              <a:rPr lang="zh-TW" altLang="en-US" smtClean="0"/>
              <a:t>職責百分比</a:t>
            </a:r>
          </a:p>
          <a:p>
            <a:pPr lvl="1"/>
            <a:r>
              <a:rPr lang="zh-TW" altLang="en-US" smtClean="0"/>
              <a:t>以較中長期觀點來看</a:t>
            </a:r>
            <a:r>
              <a:rPr lang="en-US" altLang="zh-TW" smtClean="0"/>
              <a:t>﹝</a:t>
            </a:r>
            <a:r>
              <a:rPr lang="zh-TW" altLang="en-US" smtClean="0"/>
              <a:t>例如為一個月之時間</a:t>
            </a:r>
            <a:r>
              <a:rPr lang="en-US" altLang="zh-TW" smtClean="0"/>
              <a:t>﹞</a:t>
            </a:r>
            <a:r>
              <a:rPr lang="zh-TW" altLang="en-US" smtClean="0"/>
              <a:t>，本職位對各個職責所應投入時間百分比</a:t>
            </a:r>
            <a:r>
              <a:rPr lang="en-US" altLang="zh-TW" smtClean="0"/>
              <a:t>﹝</a:t>
            </a:r>
            <a:r>
              <a:rPr lang="zh-TW" altLang="en-US" smtClean="0"/>
              <a:t>總比率為</a:t>
            </a:r>
            <a:r>
              <a:rPr lang="en-US" altLang="zh-TW" smtClean="0"/>
              <a:t>100%﹞</a:t>
            </a:r>
            <a:r>
              <a:rPr lang="zh-TW" altLang="en-US" smtClean="0"/>
              <a:t>。</a:t>
            </a:r>
          </a:p>
          <a:p>
            <a:r>
              <a:rPr lang="zh-TW" altLang="en-US" smtClean="0"/>
              <a:t>所需人員的基本條件及企業所需的核心能力</a:t>
            </a:r>
          </a:p>
          <a:p>
            <a:pPr lvl="1"/>
            <a:r>
              <a:rPr lang="zh-TW" altLang="en-US" smtClean="0"/>
              <a:t>為完成該職位所需具備的基本經驗、技術、知識、核心能力</a:t>
            </a:r>
            <a:r>
              <a:rPr lang="en-US" altLang="zh-TW" smtClean="0"/>
              <a:t>﹝</a:t>
            </a:r>
            <a:r>
              <a:rPr lang="zh-TW" altLang="en-US" smtClean="0"/>
              <a:t>包括任何相關的教育或訓練</a:t>
            </a:r>
            <a:r>
              <a:rPr lang="en-US" altLang="zh-TW" smtClean="0"/>
              <a:t>﹞</a:t>
            </a:r>
            <a:r>
              <a:rPr lang="zh-TW" altLang="en-US" smtClean="0"/>
              <a:t>；此條件係為</a:t>
            </a:r>
            <a:r>
              <a:rPr lang="en-US" altLang="zh-TW" smtClean="0"/>
              <a:t>『</a:t>
            </a:r>
            <a:r>
              <a:rPr lang="zh-TW" altLang="en-US" smtClean="0"/>
              <a:t>職位</a:t>
            </a:r>
            <a:r>
              <a:rPr lang="en-US" altLang="zh-TW" smtClean="0"/>
              <a:t>』</a:t>
            </a:r>
            <a:r>
              <a:rPr lang="zh-TW" altLang="en-US" smtClean="0"/>
              <a:t>所需，而非反映於目前在職者之資歷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3289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i="0" dirty="0" smtClean="0"/>
              <a:t>人力資源經理職位說明書</a:t>
            </a:r>
            <a:endParaRPr lang="zh-TW" altLang="en-US" i="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en-US" dirty="0" smtClean="0"/>
              <a:t>職位之主要目的</a:t>
            </a:r>
          </a:p>
          <a:p>
            <a:pPr lvl="1"/>
            <a:r>
              <a:rPr lang="zh-TW" altLang="en-US" dirty="0" smtClean="0"/>
              <a:t>規劃並執行人力資源管理制度及其相關事務，包括薪資、訓練及員工關係等。</a:t>
            </a:r>
          </a:p>
          <a:p>
            <a:r>
              <a:rPr lang="zh-TW" altLang="en-US" dirty="0" smtClean="0"/>
              <a:t>主要職責</a:t>
            </a:r>
          </a:p>
          <a:p>
            <a:pPr lvl="1"/>
            <a:r>
              <a:rPr lang="zh-TW" altLang="en-US" dirty="0" smtClean="0"/>
              <a:t>提供薪資相關問題之建議，並執行薪資計劃。</a:t>
            </a:r>
            <a:r>
              <a:rPr lang="en-US" altLang="zh-TW" dirty="0" smtClean="0"/>
              <a:t>(15%)</a:t>
            </a:r>
          </a:p>
          <a:p>
            <a:pPr lvl="1"/>
            <a:r>
              <a:rPr lang="zh-TW" altLang="en-US" dirty="0" smtClean="0"/>
              <a:t>安排組織內外部之訓練計劃。</a:t>
            </a:r>
            <a:r>
              <a:rPr lang="en-US" altLang="zh-TW" dirty="0" smtClean="0"/>
              <a:t>(15%)</a:t>
            </a:r>
          </a:p>
          <a:p>
            <a:pPr lvl="1"/>
            <a:r>
              <a:rPr lang="zh-TW" altLang="en-US" dirty="0" smtClean="0"/>
              <a:t>確保人事資料之維護、更新及正確性。</a:t>
            </a:r>
            <a:r>
              <a:rPr lang="en-US" altLang="zh-TW" dirty="0" smtClean="0"/>
              <a:t>(10%)</a:t>
            </a:r>
          </a:p>
          <a:p>
            <a:pPr lvl="1"/>
            <a:r>
              <a:rPr lang="zh-TW" altLang="en-US" dirty="0" smtClean="0"/>
              <a:t>督導並訓練部門人員執行日常人力資源作業。</a:t>
            </a:r>
            <a:r>
              <a:rPr lang="en-US" altLang="zh-TW" dirty="0" smtClean="0"/>
              <a:t>(30%)</a:t>
            </a:r>
          </a:p>
          <a:p>
            <a:pPr lvl="1"/>
            <a:r>
              <a:rPr lang="zh-TW" altLang="en-US" dirty="0" smtClean="0"/>
              <a:t>提供管理階層所需之特定性或定期性的人事統計資料。</a:t>
            </a:r>
            <a:r>
              <a:rPr lang="en-US" altLang="zh-TW" dirty="0" smtClean="0"/>
              <a:t>(10%)</a:t>
            </a:r>
          </a:p>
          <a:p>
            <a:pPr lvl="1"/>
            <a:r>
              <a:rPr lang="zh-TW" altLang="en-US" dirty="0" smtClean="0"/>
              <a:t>執行招募、刊登廣告及監控回應等。</a:t>
            </a:r>
            <a:r>
              <a:rPr lang="en-US" altLang="zh-TW" dirty="0" smtClean="0"/>
              <a:t>(10%)</a:t>
            </a:r>
          </a:p>
          <a:p>
            <a:pPr lvl="1"/>
            <a:r>
              <a:rPr lang="zh-TW" altLang="en-US" dirty="0" smtClean="0"/>
              <a:t>研議人力資源特殊專案。</a:t>
            </a:r>
            <a:r>
              <a:rPr lang="en-US" altLang="zh-TW" dirty="0" smtClean="0"/>
              <a:t>(10%)</a:t>
            </a:r>
          </a:p>
          <a:p>
            <a:r>
              <a:rPr lang="zh-TW" altLang="en-US" dirty="0" smtClean="0"/>
              <a:t>在職者須具備的</a:t>
            </a:r>
            <a:r>
              <a:rPr lang="zh-TW" altLang="en-US" smtClean="0"/>
              <a:t>基本條件</a:t>
            </a:r>
            <a:endParaRPr lang="zh-TW" altLang="en-US" dirty="0" smtClean="0"/>
          </a:p>
          <a:p>
            <a:pPr lvl="1"/>
            <a:r>
              <a:rPr lang="zh-TW" altLang="en-US" dirty="0" smtClean="0"/>
              <a:t>教育程度：大學畢業</a:t>
            </a:r>
          </a:p>
          <a:p>
            <a:pPr lvl="1"/>
            <a:r>
              <a:rPr lang="zh-TW" altLang="en-US" dirty="0" smtClean="0"/>
              <a:t>相關經驗（至少）：</a:t>
            </a:r>
            <a:r>
              <a:rPr lang="en-US" altLang="zh-TW" dirty="0" smtClean="0"/>
              <a:t>5-8</a:t>
            </a:r>
            <a:r>
              <a:rPr lang="zh-TW" altLang="en-US" dirty="0" smtClean="0"/>
              <a:t>年人力資源領域工作經驗</a:t>
            </a:r>
          </a:p>
          <a:p>
            <a:pPr lvl="1"/>
            <a:r>
              <a:rPr lang="zh-TW" altLang="en-US" dirty="0" smtClean="0"/>
              <a:t>核心能力：應對及溝通能力、服務的熱忱</a:t>
            </a:r>
          </a:p>
          <a:p>
            <a:pPr lvl="1"/>
            <a:r>
              <a:rPr lang="zh-TW" altLang="en-US" dirty="0" smtClean="0"/>
              <a:t>管理人數：</a:t>
            </a:r>
            <a:r>
              <a:rPr lang="en-US" altLang="zh-TW" dirty="0" smtClean="0"/>
              <a:t>0</a:t>
            </a:r>
            <a:r>
              <a:rPr lang="zh-TW" altLang="en-US" dirty="0" smtClean="0"/>
              <a:t>至</a:t>
            </a:r>
            <a:r>
              <a:rPr lang="en-US" altLang="zh-TW" dirty="0" smtClean="0"/>
              <a:t>3</a:t>
            </a:r>
            <a:r>
              <a:rPr lang="zh-TW" altLang="en-US" dirty="0" smtClean="0"/>
              <a:t>人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4793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263990"/>
              </p:ext>
            </p:extLst>
          </p:nvPr>
        </p:nvGraphicFramePr>
        <p:xfrm>
          <a:off x="1141413" y="2036217"/>
          <a:ext cx="6556375" cy="369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文件" r:id="rId4" imgW="6554520" imgH="3694320" progId="Word.Document.8">
                  <p:embed/>
                </p:oleObj>
              </mc:Choice>
              <mc:Fallback>
                <p:oleObj name="文件" r:id="rId4" imgW="6554520" imgH="36943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1413" y="2036217"/>
                        <a:ext cx="6556375" cy="3694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762000" y="2167979"/>
            <a:ext cx="2133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 b="1">
                <a:ea typeface="華康楷書體W3" pitchFamily="49" charset="-120"/>
              </a:rPr>
              <a:t>獎酬因子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2895600" y="2167979"/>
            <a:ext cx="45720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 sz="1800" b="1" u="sng">
                <a:ea typeface="華康楷書體W3" pitchFamily="49" charset="-120"/>
              </a:rPr>
              <a:t>程度</a:t>
            </a:r>
            <a:endParaRPr lang="zh-TW" altLang="en-US"/>
          </a:p>
          <a:p>
            <a:pPr algn="ctr"/>
            <a:r>
              <a:rPr lang="en-US" altLang="zh-TW" b="1"/>
              <a:t>1         2         3        4         5</a:t>
            </a:r>
            <a:endParaRPr lang="en-US" altLang="zh-TW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762000" y="2853779"/>
            <a:ext cx="2133600" cy="2724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70000"/>
              </a:lnSpc>
            </a:pPr>
            <a:r>
              <a:rPr lang="en-US" altLang="zh-TW">
                <a:ea typeface="華康楷書體W3" pitchFamily="49" charset="-120"/>
              </a:rPr>
              <a:t>1. </a:t>
            </a:r>
            <a:r>
              <a:rPr lang="zh-TW" altLang="en-US">
                <a:ea typeface="華康楷書體W3" pitchFamily="49" charset="-120"/>
              </a:rPr>
              <a:t>工作技能</a:t>
            </a:r>
          </a:p>
          <a:p>
            <a:pPr>
              <a:lnSpc>
                <a:spcPct val="170000"/>
              </a:lnSpc>
            </a:pPr>
            <a:r>
              <a:rPr lang="en-US" altLang="zh-TW">
                <a:ea typeface="華康楷書體W3" pitchFamily="49" charset="-120"/>
              </a:rPr>
              <a:t>2. </a:t>
            </a:r>
            <a:r>
              <a:rPr lang="zh-TW" altLang="en-US">
                <a:ea typeface="華康楷書體W3" pitchFamily="49" charset="-120"/>
              </a:rPr>
              <a:t>決策責任</a:t>
            </a:r>
          </a:p>
          <a:p>
            <a:pPr>
              <a:lnSpc>
                <a:spcPct val="170000"/>
              </a:lnSpc>
            </a:pPr>
            <a:r>
              <a:rPr lang="en-US" altLang="zh-TW">
                <a:ea typeface="華康楷書體W3" pitchFamily="49" charset="-120"/>
              </a:rPr>
              <a:t>3. </a:t>
            </a:r>
            <a:r>
              <a:rPr lang="zh-TW" altLang="en-US">
                <a:ea typeface="華康楷書體W3" pitchFamily="49" charset="-120"/>
              </a:rPr>
              <a:t>工作績效</a:t>
            </a:r>
          </a:p>
          <a:p>
            <a:pPr>
              <a:lnSpc>
                <a:spcPct val="170000"/>
              </a:lnSpc>
            </a:pPr>
            <a:r>
              <a:rPr lang="en-US" altLang="zh-TW">
                <a:ea typeface="華康楷書體W3" pitchFamily="49" charset="-120"/>
              </a:rPr>
              <a:t>4. </a:t>
            </a:r>
            <a:r>
              <a:rPr lang="zh-TW" altLang="en-US">
                <a:ea typeface="華康楷書體W3" pitchFamily="49" charset="-120"/>
              </a:rPr>
              <a:t>工作條件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2895600" y="2853779"/>
            <a:ext cx="4572000" cy="2724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70000"/>
              </a:lnSpc>
            </a:pPr>
            <a:r>
              <a:rPr lang="en-US" altLang="zh-TW"/>
              <a:t>120     240     360    480    600</a:t>
            </a:r>
          </a:p>
          <a:p>
            <a:pPr algn="ctr">
              <a:lnSpc>
                <a:spcPct val="170000"/>
              </a:lnSpc>
            </a:pPr>
            <a:r>
              <a:rPr lang="en-US" altLang="zh-TW"/>
              <a:t>  50      100     150    200    250</a:t>
            </a:r>
          </a:p>
          <a:p>
            <a:pPr algn="ctr">
              <a:lnSpc>
                <a:spcPct val="170000"/>
              </a:lnSpc>
            </a:pPr>
            <a:r>
              <a:rPr lang="en-US" altLang="zh-TW"/>
              <a:t>  20       40       60      80     100</a:t>
            </a:r>
          </a:p>
          <a:p>
            <a:pPr algn="ctr">
              <a:lnSpc>
                <a:spcPct val="170000"/>
              </a:lnSpc>
            </a:pPr>
            <a:r>
              <a:rPr lang="en-US" altLang="zh-TW"/>
              <a:t>  10       20       30      40      50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7467600" y="2167979"/>
            <a:ext cx="838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 b="1">
                <a:latin typeface="Wingdings" pitchFamily="2" charset="2"/>
                <a:ea typeface="華康楷書體W3" pitchFamily="49" charset="-120"/>
              </a:rPr>
              <a:t>加權</a:t>
            </a:r>
            <a:endParaRPr lang="zh-TW" altLang="en-US">
              <a:latin typeface="Wingdings" pitchFamily="2" charset="2"/>
            </a:endParaRP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7467600" y="2853779"/>
            <a:ext cx="838200" cy="2724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70000"/>
              </a:lnSpc>
            </a:pPr>
            <a:r>
              <a:rPr lang="en-US" altLang="zh-TW" b="1" i="1"/>
              <a:t>60%</a:t>
            </a:r>
          </a:p>
          <a:p>
            <a:pPr algn="ctr">
              <a:lnSpc>
                <a:spcPct val="170000"/>
              </a:lnSpc>
            </a:pPr>
            <a:r>
              <a:rPr lang="en-US" altLang="zh-TW" b="1" i="1"/>
              <a:t>25%</a:t>
            </a:r>
          </a:p>
          <a:p>
            <a:pPr algn="ctr">
              <a:lnSpc>
                <a:spcPct val="170000"/>
              </a:lnSpc>
            </a:pPr>
            <a:r>
              <a:rPr lang="en-US" altLang="zh-TW" b="1" i="1"/>
              <a:t>10%</a:t>
            </a:r>
          </a:p>
          <a:p>
            <a:pPr algn="ctr">
              <a:lnSpc>
                <a:spcPct val="170000"/>
              </a:lnSpc>
            </a:pPr>
            <a:r>
              <a:rPr lang="en-US" altLang="zh-TW" b="1" i="1"/>
              <a:t> 5%</a:t>
            </a:r>
            <a:endParaRPr lang="en-US" altLang="zh-TW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974725" y="1556792"/>
            <a:ext cx="37274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800" b="1">
                <a:latin typeface="華康魏碑體" pitchFamily="65" charset="-120"/>
                <a:ea typeface="華康魏碑體" pitchFamily="65" charset="-120"/>
              </a:rPr>
              <a:t>假設總評點數為</a:t>
            </a:r>
            <a:r>
              <a:rPr lang="en-US" altLang="zh-TW" sz="2800" b="1">
                <a:latin typeface="華康魏碑體" pitchFamily="65" charset="-120"/>
                <a:ea typeface="華康魏碑體" pitchFamily="65" charset="-120"/>
              </a:rPr>
              <a:t>1000</a:t>
            </a:r>
            <a:r>
              <a:rPr lang="zh-TW" altLang="en-US" sz="2800" b="1">
                <a:latin typeface="華康魏碑體" pitchFamily="65" charset="-120"/>
                <a:ea typeface="華康魏碑體" pitchFamily="65" charset="-120"/>
              </a:rPr>
              <a:t>分</a:t>
            </a:r>
            <a:endParaRPr lang="zh-TW" altLang="en-US" sz="2800">
              <a:latin typeface="華康魏碑體" pitchFamily="65" charset="-120"/>
              <a:ea typeface="華康魏碑體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獎酬因子之程度價值點數</a:t>
            </a:r>
          </a:p>
        </p:txBody>
      </p:sp>
    </p:spTree>
    <p:extLst>
      <p:ext uri="{BB962C8B-B14F-4D97-AF65-F5344CB8AC3E}">
        <p14:creationId xmlns:p14="http://schemas.microsoft.com/office/powerpoint/2010/main" val="1996795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8657150"/>
              </p:ext>
            </p:extLst>
          </p:nvPr>
        </p:nvGraphicFramePr>
        <p:xfrm>
          <a:off x="1152029" y="1628800"/>
          <a:ext cx="6556375" cy="369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文件" r:id="rId4" imgW="6554520" imgH="3694320" progId="Word.Document.8">
                  <p:embed/>
                </p:oleObj>
              </mc:Choice>
              <mc:Fallback>
                <p:oleObj name="文件" r:id="rId4" imgW="6554520" imgH="36943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2029" y="1628800"/>
                        <a:ext cx="6556375" cy="3694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772616" y="1760563"/>
            <a:ext cx="2133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 b="1">
                <a:ea typeface="華康楷書體W3" pitchFamily="49" charset="-120"/>
              </a:rPr>
              <a:t>獎酬因子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2906216" y="1760563"/>
            <a:ext cx="45720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 sz="1800" b="1" u="sng">
                <a:ea typeface="華康楷書體W3" pitchFamily="49" charset="-120"/>
              </a:rPr>
              <a:t>程度</a:t>
            </a:r>
            <a:endParaRPr lang="zh-TW" altLang="en-US"/>
          </a:p>
          <a:p>
            <a:pPr algn="ctr"/>
            <a:r>
              <a:rPr lang="en-US" altLang="zh-TW" b="1"/>
              <a:t>1         2         3        4         5</a:t>
            </a:r>
            <a:endParaRPr lang="en-US" altLang="zh-TW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772616" y="2446363"/>
            <a:ext cx="2133600" cy="29924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en-US" altLang="zh-TW">
                <a:ea typeface="華康楷書體W3" pitchFamily="49" charset="-120"/>
              </a:rPr>
              <a:t>1. </a:t>
            </a:r>
            <a:r>
              <a:rPr lang="zh-TW" altLang="en-US">
                <a:ea typeface="華康楷書體W3" pitchFamily="49" charset="-120"/>
              </a:rPr>
              <a:t>工作技能</a:t>
            </a:r>
          </a:p>
          <a:p>
            <a:pPr>
              <a:lnSpc>
                <a:spcPct val="150000"/>
              </a:lnSpc>
            </a:pPr>
            <a:r>
              <a:rPr lang="en-US" altLang="zh-TW">
                <a:ea typeface="華康楷書體W3" pitchFamily="49" charset="-120"/>
              </a:rPr>
              <a:t>2. </a:t>
            </a:r>
            <a:r>
              <a:rPr lang="zh-TW" altLang="en-US">
                <a:ea typeface="華康楷書體W3" pitchFamily="49" charset="-120"/>
              </a:rPr>
              <a:t>決策責任</a:t>
            </a:r>
          </a:p>
          <a:p>
            <a:pPr>
              <a:lnSpc>
                <a:spcPct val="150000"/>
              </a:lnSpc>
            </a:pPr>
            <a:r>
              <a:rPr lang="en-US" altLang="zh-TW">
                <a:ea typeface="華康楷書體W3" pitchFamily="49" charset="-120"/>
              </a:rPr>
              <a:t>3. </a:t>
            </a:r>
            <a:r>
              <a:rPr lang="zh-TW" altLang="en-US">
                <a:ea typeface="華康楷書體W3" pitchFamily="49" charset="-120"/>
              </a:rPr>
              <a:t>工作績效</a:t>
            </a:r>
          </a:p>
          <a:p>
            <a:pPr>
              <a:lnSpc>
                <a:spcPct val="150000"/>
              </a:lnSpc>
            </a:pPr>
            <a:r>
              <a:rPr lang="en-US" altLang="zh-TW">
                <a:ea typeface="華康楷書體W3" pitchFamily="49" charset="-120"/>
              </a:rPr>
              <a:t>4. </a:t>
            </a:r>
            <a:r>
              <a:rPr lang="zh-TW" altLang="en-US">
                <a:ea typeface="華康楷書體W3" pitchFamily="49" charset="-120"/>
              </a:rPr>
              <a:t>工作條件</a:t>
            </a:r>
          </a:p>
          <a:p>
            <a:pPr>
              <a:lnSpc>
                <a:spcPct val="150000"/>
              </a:lnSpc>
            </a:pPr>
            <a:r>
              <a:rPr lang="zh-TW" altLang="en-US">
                <a:ea typeface="華康楷書體W3" pitchFamily="49" charset="-120"/>
              </a:rPr>
              <a:t>職位評價</a:t>
            </a:r>
            <a:r>
              <a:rPr lang="zh-TW" altLang="en-US" sz="2800" b="1" u="sng">
                <a:effectLst>
                  <a:outerShdw blurRad="38100" dist="38100" dir="2700000" algn="tl">
                    <a:srgbClr val="FFFFFF"/>
                  </a:outerShdw>
                </a:effectLst>
                <a:ea typeface="華康楷書體W3" pitchFamily="49" charset="-120"/>
              </a:rPr>
              <a:t>總計</a:t>
            </a:r>
            <a:endParaRPr lang="zh-TW" altLang="en-US">
              <a:ea typeface="華康楷書體W3" pitchFamily="49" charset="-120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906216" y="2446363"/>
            <a:ext cx="4572000" cy="29924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r>
              <a:rPr lang="en-US" altLang="zh-TW" dirty="0"/>
              <a:t>120     240     360    480    600</a:t>
            </a:r>
          </a:p>
          <a:p>
            <a:pPr algn="ctr">
              <a:lnSpc>
                <a:spcPct val="150000"/>
              </a:lnSpc>
            </a:pPr>
            <a:r>
              <a:rPr lang="en-US" altLang="zh-TW" dirty="0"/>
              <a:t>  50      100     150    200    250</a:t>
            </a:r>
          </a:p>
          <a:p>
            <a:pPr algn="ctr">
              <a:lnSpc>
                <a:spcPct val="150000"/>
              </a:lnSpc>
            </a:pPr>
            <a:r>
              <a:rPr lang="en-US" altLang="zh-TW" dirty="0"/>
              <a:t>  20       40       60      80     100</a:t>
            </a:r>
          </a:p>
          <a:p>
            <a:pPr algn="ctr">
              <a:lnSpc>
                <a:spcPct val="150000"/>
              </a:lnSpc>
            </a:pPr>
            <a:r>
              <a:rPr lang="en-US" altLang="zh-TW" dirty="0"/>
              <a:t>  10       20       30      40      50</a:t>
            </a:r>
          </a:p>
          <a:p>
            <a:pPr algn="ctr">
              <a:lnSpc>
                <a:spcPct val="150000"/>
              </a:lnSpc>
            </a:pPr>
            <a:r>
              <a:rPr lang="en-US" altLang="zh-TW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            </a:t>
            </a:r>
            <a:r>
              <a:rPr lang="en-US" altLang="zh-TW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zh-TW" sz="2800" b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640</a:t>
            </a:r>
            <a:r>
              <a:rPr lang="en-US" altLang="zh-TW" sz="2800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華康魏碑體" pitchFamily="65" charset="-120"/>
                <a:ea typeface="華康魏碑體" pitchFamily="65" charset="-120"/>
              </a:rPr>
              <a:t>(</a:t>
            </a:r>
            <a:r>
              <a:rPr lang="zh-TW" altLang="en-US" sz="2800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華康魏碑體" pitchFamily="65" charset="-120"/>
                <a:ea typeface="華康魏碑體" pitchFamily="65" charset="-120"/>
              </a:rPr>
              <a:t>職等七</a:t>
            </a:r>
            <a:r>
              <a:rPr lang="en-US" altLang="zh-TW" sz="2800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華康魏碑體" pitchFamily="65" charset="-120"/>
                <a:ea typeface="華康魏碑體" pitchFamily="65" charset="-120"/>
              </a:rPr>
              <a:t>)</a:t>
            </a:r>
            <a:endParaRPr lang="en-US" altLang="zh-TW" dirty="0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478216" y="1760563"/>
            <a:ext cx="838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 b="1">
                <a:latin typeface="Wingdings" pitchFamily="2" charset="2"/>
                <a:ea typeface="華康楷書體W3" pitchFamily="49" charset="-120"/>
              </a:rPr>
              <a:t>加權</a:t>
            </a:r>
            <a:endParaRPr lang="zh-TW" altLang="en-US">
              <a:latin typeface="Wingdings" pitchFamily="2" charset="2"/>
            </a:endParaRP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7478216" y="2446363"/>
            <a:ext cx="838200" cy="2992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r>
              <a:rPr lang="en-US" altLang="zh-TW" b="1" i="1"/>
              <a:t>60%</a:t>
            </a:r>
          </a:p>
          <a:p>
            <a:pPr algn="ctr">
              <a:lnSpc>
                <a:spcPct val="150000"/>
              </a:lnSpc>
            </a:pPr>
            <a:r>
              <a:rPr lang="en-US" altLang="zh-TW" b="1" i="1"/>
              <a:t>25%</a:t>
            </a:r>
          </a:p>
          <a:p>
            <a:pPr algn="ctr">
              <a:lnSpc>
                <a:spcPct val="150000"/>
              </a:lnSpc>
            </a:pPr>
            <a:r>
              <a:rPr lang="en-US" altLang="zh-TW" b="1" i="1"/>
              <a:t>10%</a:t>
            </a:r>
          </a:p>
          <a:p>
            <a:pPr algn="ctr">
              <a:lnSpc>
                <a:spcPct val="150000"/>
              </a:lnSpc>
            </a:pPr>
            <a:r>
              <a:rPr lang="en-US" altLang="zh-TW" b="1" i="1"/>
              <a:t> 5%</a:t>
            </a:r>
          </a:p>
          <a:p>
            <a:pPr algn="ctr">
              <a:lnSpc>
                <a:spcPct val="150000"/>
              </a:lnSpc>
            </a:pPr>
            <a:endParaRPr lang="en-US" altLang="zh-TW" sz="2800"/>
          </a:p>
        </p:txBody>
      </p:sp>
      <p:sp>
        <p:nvSpPr>
          <p:cNvPr id="21514" name="Oval 10"/>
          <p:cNvSpPr>
            <a:spLocks noChangeArrowheads="1"/>
          </p:cNvSpPr>
          <p:nvPr/>
        </p:nvSpPr>
        <p:spPr bwMode="auto">
          <a:xfrm>
            <a:off x="4887416" y="2708920"/>
            <a:ext cx="6858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515" name="Oval 11"/>
          <p:cNvSpPr>
            <a:spLocks noChangeArrowheads="1"/>
          </p:cNvSpPr>
          <p:nvPr/>
        </p:nvSpPr>
        <p:spPr bwMode="auto">
          <a:xfrm>
            <a:off x="5542384" y="3166740"/>
            <a:ext cx="6858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516" name="Oval 12"/>
          <p:cNvSpPr>
            <a:spLocks noChangeArrowheads="1"/>
          </p:cNvSpPr>
          <p:nvPr/>
        </p:nvSpPr>
        <p:spPr bwMode="auto">
          <a:xfrm>
            <a:off x="4925516" y="3533800"/>
            <a:ext cx="6858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517" name="Oval 13"/>
          <p:cNvSpPr>
            <a:spLocks noChangeArrowheads="1"/>
          </p:cNvSpPr>
          <p:nvPr/>
        </p:nvSpPr>
        <p:spPr bwMode="auto">
          <a:xfrm>
            <a:off x="4252416" y="3962772"/>
            <a:ext cx="6858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執行職位評等</a:t>
            </a:r>
          </a:p>
        </p:txBody>
      </p:sp>
    </p:spTree>
    <p:extLst>
      <p:ext uri="{BB962C8B-B14F-4D97-AF65-F5344CB8AC3E}">
        <p14:creationId xmlns:p14="http://schemas.microsoft.com/office/powerpoint/2010/main" val="3542505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評點與職等對照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1752" y="1772816"/>
            <a:ext cx="4038600" cy="4280512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zh-TW" altLang="en-US"/>
              <a:t>職等一	    </a:t>
            </a:r>
            <a:r>
              <a:rPr lang="en-US" altLang="zh-TW"/>
              <a:t>0~100</a:t>
            </a:r>
          </a:p>
          <a:p>
            <a:pPr marL="0" indent="0" algn="ctr">
              <a:buFont typeface="Wingdings" pitchFamily="2" charset="2"/>
              <a:buNone/>
            </a:pPr>
            <a:r>
              <a:rPr lang="zh-TW" altLang="en-US"/>
              <a:t>職等二	</a:t>
            </a:r>
            <a:r>
              <a:rPr lang="en-US" altLang="zh-TW"/>
              <a:t>101~200</a:t>
            </a:r>
          </a:p>
          <a:p>
            <a:pPr marL="0" indent="0" algn="ctr">
              <a:buFont typeface="Wingdings" pitchFamily="2" charset="2"/>
              <a:buNone/>
            </a:pPr>
            <a:r>
              <a:rPr lang="zh-TW" altLang="en-US"/>
              <a:t>職等三	</a:t>
            </a:r>
            <a:r>
              <a:rPr lang="en-US" altLang="zh-TW"/>
              <a:t>201~300</a:t>
            </a:r>
          </a:p>
          <a:p>
            <a:pPr marL="0" indent="0" algn="ctr">
              <a:buFont typeface="Wingdings" pitchFamily="2" charset="2"/>
              <a:buNone/>
            </a:pPr>
            <a:r>
              <a:rPr lang="zh-TW" altLang="en-US"/>
              <a:t>職等四	</a:t>
            </a:r>
            <a:r>
              <a:rPr lang="en-US" altLang="zh-TW"/>
              <a:t>301~400</a:t>
            </a:r>
          </a:p>
          <a:p>
            <a:pPr marL="0" indent="0" algn="ctr">
              <a:buFont typeface="Wingdings" pitchFamily="2" charset="2"/>
              <a:buNone/>
            </a:pPr>
            <a:r>
              <a:rPr lang="zh-TW" altLang="en-US"/>
              <a:t>職等五	</a:t>
            </a:r>
            <a:r>
              <a:rPr lang="en-US" altLang="zh-TW"/>
              <a:t>401~500</a:t>
            </a:r>
          </a:p>
          <a:p>
            <a:pPr marL="0" indent="0" algn="ctr">
              <a:buFont typeface="Wingdings" pitchFamily="2" charset="2"/>
              <a:buNone/>
            </a:pPr>
            <a:r>
              <a:rPr lang="zh-TW" altLang="en-US"/>
              <a:t>職等六	</a:t>
            </a:r>
            <a:r>
              <a:rPr lang="en-US" altLang="zh-TW"/>
              <a:t>501~600</a:t>
            </a:r>
          </a:p>
          <a:p>
            <a:pPr marL="0" indent="0" algn="ctr">
              <a:buFont typeface="Wingdings" pitchFamily="2" charset="2"/>
              <a:buNone/>
            </a:pPr>
            <a:endParaRPr lang="en-US" altLang="zh-TW"/>
          </a:p>
          <a:p>
            <a:pPr marL="0" indent="0" algn="ctr">
              <a:buFont typeface="Wingdings" pitchFamily="2" charset="2"/>
              <a:buNone/>
            </a:pPr>
            <a:endParaRPr lang="en-US" altLang="zh-TW"/>
          </a:p>
          <a:p>
            <a:pPr marL="0" indent="0" algn="ctr">
              <a:buFont typeface="Wingdings" pitchFamily="2" charset="2"/>
              <a:buNone/>
            </a:pPr>
            <a:endParaRPr lang="en-US" altLang="zh-TW"/>
          </a:p>
        </p:txBody>
      </p:sp>
      <p:sp>
        <p:nvSpPr>
          <p:cNvPr id="2253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800600" y="1772816"/>
            <a:ext cx="4038600" cy="4280512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TW" altLang="en-US" b="1">
                <a:solidFill>
                  <a:srgbClr val="F54F4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職等七	</a:t>
            </a:r>
            <a:r>
              <a:rPr lang="en-US" altLang="zh-TW" b="1">
                <a:solidFill>
                  <a:srgbClr val="F54F4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601~700</a:t>
            </a:r>
            <a:endParaRPr lang="en-US" altLang="zh-TW">
              <a:solidFill>
                <a:srgbClr val="F54F4F"/>
              </a:solidFill>
            </a:endParaRPr>
          </a:p>
          <a:p>
            <a:pPr marL="0" indent="0">
              <a:buFont typeface="Wingdings" pitchFamily="2" charset="2"/>
              <a:buNone/>
            </a:pPr>
            <a:r>
              <a:rPr lang="zh-TW" altLang="en-US"/>
              <a:t>職等八	</a:t>
            </a:r>
            <a:r>
              <a:rPr lang="en-US" altLang="zh-TW"/>
              <a:t>701~800</a:t>
            </a:r>
          </a:p>
          <a:p>
            <a:pPr marL="0" indent="0">
              <a:buFont typeface="Wingdings" pitchFamily="2" charset="2"/>
              <a:buNone/>
            </a:pPr>
            <a:r>
              <a:rPr lang="zh-TW" altLang="en-US"/>
              <a:t>職等九	</a:t>
            </a:r>
            <a:r>
              <a:rPr lang="en-US" altLang="zh-TW"/>
              <a:t>801~900</a:t>
            </a:r>
          </a:p>
          <a:p>
            <a:pPr marL="0" indent="0">
              <a:buFont typeface="Wingdings" pitchFamily="2" charset="2"/>
              <a:buNone/>
            </a:pPr>
            <a:r>
              <a:rPr lang="zh-TW" altLang="en-US"/>
              <a:t>職等十	</a:t>
            </a:r>
            <a:r>
              <a:rPr lang="en-US" altLang="zh-TW"/>
              <a:t>901~1000</a:t>
            </a:r>
          </a:p>
          <a:p>
            <a:pPr marL="0" indent="0" algn="ctr">
              <a:buFont typeface="Wingdings" pitchFamily="2" charset="2"/>
              <a:buNone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71888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市鎮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市鎮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市鎮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7_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8_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9_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0_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1_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_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4_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5_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6_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5629</TotalTime>
  <Words>2474</Words>
  <Application>Microsoft Office PowerPoint</Application>
  <PresentationFormat>如螢幕大小 (4:3)</PresentationFormat>
  <Paragraphs>823</Paragraphs>
  <Slides>27</Slides>
  <Notes>10</Notes>
  <HiddenSlides>0</HiddenSlides>
  <MMClips>0</MMClips>
  <ScaleCrop>false</ScaleCrop>
  <HeadingPairs>
    <vt:vector size="8" baseType="variant">
      <vt:variant>
        <vt:lpstr>使用字型</vt:lpstr>
      </vt:variant>
      <vt:variant>
        <vt:i4>15</vt:i4>
      </vt:variant>
      <vt:variant>
        <vt:lpstr>佈景主題</vt:lpstr>
      </vt:variant>
      <vt:variant>
        <vt:i4>13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27</vt:i4>
      </vt:variant>
    </vt:vector>
  </HeadingPairs>
  <TitlesOfParts>
    <vt:vector size="56" baseType="lpstr">
      <vt:lpstr>Arial Unicode MS</vt:lpstr>
      <vt:lpstr>STXingkai</vt:lpstr>
      <vt:lpstr>華康仿宋體W6</vt:lpstr>
      <vt:lpstr>華康粗圓體</vt:lpstr>
      <vt:lpstr>華康楷書體W3</vt:lpstr>
      <vt:lpstr>華康楷書體W5</vt:lpstr>
      <vt:lpstr>華康魏碑體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Wingdings 2</vt:lpstr>
      <vt:lpstr>市鎮</vt:lpstr>
      <vt:lpstr>11_自訂設計</vt:lpstr>
      <vt:lpstr>自訂設計</vt:lpstr>
      <vt:lpstr>1_自訂設計</vt:lpstr>
      <vt:lpstr>2_自訂設計</vt:lpstr>
      <vt:lpstr>3_自訂設計</vt:lpstr>
      <vt:lpstr>4_自訂設計</vt:lpstr>
      <vt:lpstr>5_自訂設計</vt:lpstr>
      <vt:lpstr>6_自訂設計</vt:lpstr>
      <vt:lpstr>7_自訂設計</vt:lpstr>
      <vt:lpstr>8_自訂設計</vt:lpstr>
      <vt:lpstr>9_自訂設計</vt:lpstr>
      <vt:lpstr>10_自訂設計</vt:lpstr>
      <vt:lpstr>文件</vt:lpstr>
      <vt:lpstr>薪酬管理實務</vt:lpstr>
      <vt:lpstr>薪酬管理課程大綱</vt:lpstr>
      <vt:lpstr>企業建立職位評價制度之原因</vt:lpstr>
      <vt:lpstr>職位分析</vt:lpstr>
      <vt:lpstr>職位說明書之主要項目</vt:lpstr>
      <vt:lpstr>人力資源經理職位說明書</vt:lpstr>
      <vt:lpstr>獎酬因子之程度價值點數</vt:lpstr>
      <vt:lpstr>執行職位評等</vt:lpstr>
      <vt:lpstr>評點與職等對照</vt:lpstr>
      <vt:lpstr>職位評等之縱向檢驗</vt:lpstr>
      <vt:lpstr>職位評等之橫向檢驗</vt:lpstr>
      <vt:lpstr>薪酬管理的意義</vt:lpstr>
      <vt:lpstr>薪資結構表圖示</vt:lpstr>
      <vt:lpstr>薪資結構之構成</vt:lpstr>
      <vt:lpstr>全距式薪資結構要項之計算</vt:lpstr>
      <vt:lpstr>薪資結構</vt:lpstr>
      <vt:lpstr>薪級式薪資結構樣本 </vt:lpstr>
      <vt:lpstr>薪資全距式薪資結構樣本 </vt:lpstr>
      <vt:lpstr>新進敘薪實例</vt:lpstr>
      <vt:lpstr>新進敘薪實例</vt:lpstr>
      <vt:lpstr>Starting Salary for Fresh Graduate</vt:lpstr>
      <vt:lpstr>Starting Salary for Fresh Graduate</vt:lpstr>
      <vt:lpstr>特殊市場行情實例</vt:lpstr>
      <vt:lpstr>調職調薪實例</vt:lpstr>
      <vt:lpstr>調職調薪原則</vt:lpstr>
      <vt:lpstr>晉升調薪實例</vt:lpstr>
      <vt:lpstr>晉升調薪原則</vt:lpstr>
    </vt:vector>
  </TitlesOfParts>
  <Company>..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Sophia  Hu</dc:creator>
  <cp:lastModifiedBy>User</cp:lastModifiedBy>
  <cp:revision>416</cp:revision>
  <dcterms:created xsi:type="dcterms:W3CDTF">2010-11-02T19:46:43Z</dcterms:created>
  <dcterms:modified xsi:type="dcterms:W3CDTF">2015-11-14T04:01:52Z</dcterms:modified>
</cp:coreProperties>
</file>