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8" r:id="rId6"/>
    <p:sldId id="264" r:id="rId7"/>
    <p:sldId id="261" r:id="rId8"/>
    <p:sldId id="265" r:id="rId9"/>
    <p:sldId id="269" r:id="rId10"/>
    <p:sldId id="267" r:id="rId11"/>
    <p:sldId id="262" r:id="rId12"/>
    <p:sldId id="263" r:id="rId13"/>
  </p:sldIdLst>
  <p:sldSz cx="9144000" cy="6858000" type="screen4x3"/>
  <p:notesSz cx="6669088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60" autoAdjust="0"/>
  </p:normalViewPr>
  <p:slideViewPr>
    <p:cSldViewPr>
      <p:cViewPr>
        <p:scale>
          <a:sx n="110" d="100"/>
          <a:sy n="110" d="100"/>
        </p:scale>
        <p:origin x="-571" y="7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7FC32-28AF-4C82-ABD5-17399937D7BB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D1E2B-7452-4334-97AE-23AB27116E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160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04C367-BEC6-44B1-8AA7-8851258DB3B2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502A99-0C64-4A98-BADE-2519D0A1C8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商管學院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「</a:t>
            </a:r>
            <a:r>
              <a:rPr lang="zh-TW" altLang="zh-TW" dirty="0"/>
              <a:t>企業經營實務研討</a:t>
            </a:r>
            <a:r>
              <a:rPr lang="zh-TW" altLang="en-US" dirty="0" smtClean="0"/>
              <a:t>」課程大綱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施武榮</a:t>
            </a:r>
            <a:endParaRPr lang="en-US" altLang="zh-TW" dirty="0" smtClean="0"/>
          </a:p>
          <a:p>
            <a:r>
              <a:rPr lang="zh-TW" altLang="en-US" dirty="0" smtClean="0"/>
              <a:t>南台科技大學 </a:t>
            </a:r>
            <a:r>
              <a:rPr lang="en-US" altLang="zh-TW" dirty="0" smtClean="0"/>
              <a:t>EMBA</a:t>
            </a:r>
          </a:p>
          <a:p>
            <a:r>
              <a:rPr lang="en-US" altLang="zh-TW" dirty="0" smtClean="0"/>
              <a:t>September,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14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心得報告樣式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240030"/>
              </p:ext>
            </p:extLst>
          </p:nvPr>
        </p:nvGraphicFramePr>
        <p:xfrm>
          <a:off x="5508104" y="1340768"/>
          <a:ext cx="3198813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Acrobat Document" r:id="rId3" imgW="7552440" imgH="10693080" progId="AcroExch.Document.7">
                  <p:embed/>
                </p:oleObj>
              </mc:Choice>
              <mc:Fallback>
                <p:oleObj name="Acrobat Document" r:id="rId3" imgW="7552440" imgH="10693080" progId="AcroExch.Document.7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340768"/>
                        <a:ext cx="3198813" cy="4525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683568" y="1412776"/>
            <a:ext cx="4320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lvl="2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2400" dirty="0"/>
              <a:t>按表格樣式撰寫心得</a:t>
            </a:r>
            <a:endParaRPr lang="en-US" altLang="zh-TW" sz="2400" dirty="0"/>
          </a:p>
          <a:p>
            <a:pPr marL="428625" lvl="2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2400" b="1" dirty="0"/>
              <a:t>每兩週</a:t>
            </a:r>
            <a:r>
              <a:rPr lang="zh-TW" altLang="en-US" sz="2400" dirty="0"/>
              <a:t>繳交一次心得</a:t>
            </a:r>
            <a:r>
              <a:rPr lang="zh-TW" altLang="en-US" sz="2400" dirty="0" smtClean="0"/>
              <a:t>報告</a:t>
            </a:r>
            <a:endParaRPr lang="en-US" altLang="zh-TW" sz="2400" dirty="0" smtClean="0"/>
          </a:p>
          <a:p>
            <a:pPr marL="428625" lvl="2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2400" dirty="0" smtClean="0"/>
              <a:t>報告由任課</a:t>
            </a:r>
            <a:r>
              <a:rPr lang="zh-TW" altLang="en-US" sz="2400" dirty="0" smtClean="0"/>
              <a:t>教師評分</a:t>
            </a:r>
            <a:endParaRPr lang="en-US" altLang="zh-TW" sz="2400" dirty="0"/>
          </a:p>
          <a:p>
            <a:pPr>
              <a:lnSpc>
                <a:spcPct val="200000"/>
              </a:lnSpc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67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建議事項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494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ctr"/>
            <a:r>
              <a:rPr lang="en-US" altLang="zh-TW" dirty="0" smtClean="0"/>
              <a:t>The End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78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dirty="0"/>
              <a:t>本</a:t>
            </a:r>
            <a:r>
              <a:rPr lang="zh-TW" altLang="zh-TW" dirty="0" smtClean="0"/>
              <a:t>課程邀請</a:t>
            </a:r>
            <a:r>
              <a:rPr lang="zh-TW" altLang="zh-TW" b="1" dirty="0"/>
              <a:t>企業界主管、政府機關首長、學術單位專家、及法人機構主管</a:t>
            </a:r>
            <a:r>
              <a:rPr lang="zh-TW" altLang="zh-TW" dirty="0" smtClean="0"/>
              <a:t>等</a:t>
            </a:r>
            <a:r>
              <a:rPr lang="zh-TW" altLang="en-US" dirty="0" smtClean="0"/>
              <a:t>，蒞校演講。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zh-TW" dirty="0" smtClean="0"/>
              <a:t>實務</a:t>
            </a:r>
            <a:r>
              <a:rPr lang="zh-TW" altLang="en-US" dirty="0" smtClean="0"/>
              <a:t>面而言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可</a:t>
            </a:r>
            <a:r>
              <a:rPr lang="zh-TW" altLang="zh-TW" dirty="0" smtClean="0"/>
              <a:t>分享</a:t>
            </a:r>
            <a:r>
              <a:rPr lang="zh-TW" altLang="zh-TW" dirty="0"/>
              <a:t>講者在企業及各機構中經營管理的實務</a:t>
            </a:r>
            <a:r>
              <a:rPr lang="zh-TW" altLang="zh-TW" dirty="0" smtClean="0"/>
              <a:t>經驗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zh-TW" dirty="0" smtClean="0"/>
              <a:t>包含</a:t>
            </a:r>
            <a:r>
              <a:rPr lang="zh-TW" altLang="zh-TW" dirty="0"/>
              <a:t>的重要議題有：一般企業經營管理、創業管理、企業及組織策略、人力資源管理，創新與創造力、以及其他管理領域相關議題等。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課程概述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26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dirty="0"/>
              <a:t>本課程邀請企業界主管、政府機關首長、學術單位專家、及法人機構主管等，從實務面來分享其企業經營管理的經驗。籍由此課程之</a:t>
            </a:r>
            <a:r>
              <a:rPr lang="zh-TW" altLang="zh-TW" dirty="0" smtClean="0"/>
              <a:t>實施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zh-TW" altLang="zh-TW" dirty="0" smtClean="0"/>
              <a:t>可</a:t>
            </a:r>
            <a:r>
              <a:rPr lang="zh-TW" altLang="zh-TW" dirty="0"/>
              <a:t>提昇在職研究生之間</a:t>
            </a:r>
            <a:r>
              <a:rPr lang="zh-TW" altLang="zh-TW" b="1" dirty="0"/>
              <a:t>與社會顯達</a:t>
            </a:r>
            <a:r>
              <a:rPr lang="zh-TW" altLang="zh-TW" b="1" dirty="0" smtClean="0"/>
              <a:t>互動</a:t>
            </a:r>
            <a:endParaRPr lang="en-US" altLang="zh-TW" b="1" dirty="0" smtClean="0"/>
          </a:p>
          <a:p>
            <a:pPr lvl="1">
              <a:lnSpc>
                <a:spcPct val="150000"/>
              </a:lnSpc>
            </a:pPr>
            <a:r>
              <a:rPr lang="zh-TW" altLang="zh-TW" dirty="0" smtClean="0"/>
              <a:t>使</a:t>
            </a:r>
            <a:r>
              <a:rPr lang="zh-TW" altLang="zh-TW" dirty="0"/>
              <a:t>所學的管理</a:t>
            </a:r>
            <a:r>
              <a:rPr lang="zh-TW" altLang="zh-TW" dirty="0" smtClean="0"/>
              <a:t>智能</a:t>
            </a:r>
            <a:r>
              <a:rPr lang="zh-TW" altLang="en-US" dirty="0" smtClean="0"/>
              <a:t>與</a:t>
            </a:r>
            <a:r>
              <a:rPr lang="zh-TW" altLang="zh-TW" dirty="0" smtClean="0"/>
              <a:t>實務</a:t>
            </a:r>
            <a:r>
              <a:rPr lang="zh-TW" altLang="en-US" dirty="0" smtClean="0"/>
              <a:t>面</a:t>
            </a:r>
            <a:r>
              <a:rPr lang="zh-TW" altLang="zh-TW" dirty="0" smtClean="0"/>
              <a:t>作</a:t>
            </a:r>
            <a:r>
              <a:rPr lang="zh-TW" altLang="zh-TW" b="1" dirty="0"/>
              <a:t>驗</a:t>
            </a:r>
            <a:r>
              <a:rPr lang="zh-TW" altLang="zh-TW" b="1" dirty="0" smtClean="0"/>
              <a:t>証</a:t>
            </a:r>
            <a:endParaRPr lang="en-US" altLang="zh-TW" b="1" dirty="0" smtClean="0"/>
          </a:p>
          <a:p>
            <a:pPr lvl="1">
              <a:lnSpc>
                <a:spcPct val="150000"/>
              </a:lnSpc>
            </a:pPr>
            <a:r>
              <a:rPr lang="zh-TW" altLang="en-US" dirty="0" smtClean="0"/>
              <a:t>學習企業</a:t>
            </a:r>
            <a:r>
              <a:rPr lang="zh-TW" altLang="en-US" b="1" dirty="0" smtClean="0"/>
              <a:t>成功的經營管理模式</a:t>
            </a:r>
            <a:endParaRPr lang="en-US" altLang="zh-TW" b="1" dirty="0" smtClean="0"/>
          </a:p>
          <a:p>
            <a:pPr lvl="1">
              <a:lnSpc>
                <a:spcPct val="150000"/>
              </a:lnSpc>
            </a:pPr>
            <a:r>
              <a:rPr lang="zh-TW" altLang="zh-TW" dirty="0" smtClean="0"/>
              <a:t>在</a:t>
            </a:r>
            <a:r>
              <a:rPr lang="zh-TW" altLang="zh-TW" dirty="0"/>
              <a:t>所處的工作及企業</a:t>
            </a:r>
            <a:r>
              <a:rPr lang="zh-TW" altLang="zh-TW" b="1" dirty="0"/>
              <a:t>激發新的管理</a:t>
            </a:r>
            <a:r>
              <a:rPr lang="zh-TW" altLang="zh-TW" b="1" dirty="0" smtClean="0"/>
              <a:t>思維</a:t>
            </a:r>
            <a:endParaRPr lang="zh-TW" altLang="en-US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課程目標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55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上課時間：每週六，上午</a:t>
            </a:r>
            <a:r>
              <a:rPr lang="en-US" altLang="zh-TW" dirty="0" smtClean="0"/>
              <a:t>10:00~12:00</a:t>
            </a:r>
            <a:r>
              <a:rPr lang="zh-TW" altLang="en-US" dirty="0" smtClean="0"/>
              <a:t>，</a:t>
            </a:r>
            <a:r>
              <a:rPr lang="en-US" altLang="zh-TW" b="1" dirty="0">
                <a:solidFill>
                  <a:prstClr val="black"/>
                </a:solidFill>
              </a:rPr>
              <a:t> L008</a:t>
            </a:r>
            <a:r>
              <a:rPr lang="en-US" altLang="zh-TW" dirty="0" smtClean="0"/>
              <a:t> </a:t>
            </a:r>
            <a:r>
              <a:rPr lang="en-US" altLang="zh-TW" dirty="0" smtClean="0"/>
              <a:t>(E1301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指定用書：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zh-TW" altLang="en-US" dirty="0" smtClean="0"/>
              <a:t>無指定的教科用書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zh-TW" altLang="en-US" dirty="0" smtClean="0"/>
              <a:t>簡報</a:t>
            </a:r>
            <a:r>
              <a:rPr lang="zh-TW" altLang="en-US" dirty="0" smtClean="0"/>
              <a:t>資料於演講後公佈於網頁供</a:t>
            </a:r>
            <a:r>
              <a:rPr lang="zh-TW" altLang="en-US" dirty="0" smtClean="0"/>
              <a:t>下載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若講者同意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上課時間及</a:t>
            </a:r>
            <a:r>
              <a:rPr lang="zh-TW" altLang="zh-TW" sz="4400" dirty="0" smtClean="0"/>
              <a:t>指定</a:t>
            </a:r>
            <a:r>
              <a:rPr lang="zh-TW" altLang="zh-TW" sz="4400" dirty="0"/>
              <a:t>用書</a:t>
            </a:r>
            <a:r>
              <a:rPr lang="zh-TW" altLang="zh-TW" sz="4400" dirty="0" smtClean="0"/>
              <a:t>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30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389199"/>
              </p:ext>
            </p:extLst>
          </p:nvPr>
        </p:nvGraphicFramePr>
        <p:xfrm>
          <a:off x="467544" y="1340768"/>
          <a:ext cx="8229600" cy="389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942"/>
                <a:gridCol w="765202"/>
                <a:gridCol w="720080"/>
                <a:gridCol w="1152128"/>
                <a:gridCol w="936104"/>
                <a:gridCol w="504056"/>
                <a:gridCol w="648072"/>
                <a:gridCol w="720080"/>
                <a:gridCol w="1224136"/>
                <a:gridCol w="1028800"/>
              </a:tblGrid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序號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姓  名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職  稱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任職公司</a:t>
                      </a:r>
                      <a:r>
                        <a:rPr lang="en-US" altLang="zh-TW" sz="1600" u="none" strike="noStrike">
                          <a:effectLst/>
                        </a:rPr>
                        <a:t>/</a:t>
                      </a:r>
                      <a:r>
                        <a:rPr lang="zh-TW" altLang="en-US" sz="1600" u="none" strike="noStrike">
                          <a:effectLst/>
                        </a:rPr>
                        <a:t>機關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排定日期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序號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姓  名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職  稱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任職公司</a:t>
                      </a:r>
                      <a:r>
                        <a:rPr lang="en-US" altLang="zh-TW" sz="1600" u="none" strike="noStrike" dirty="0">
                          <a:effectLst/>
                        </a:rPr>
                        <a:t>/</a:t>
                      </a:r>
                      <a:r>
                        <a:rPr lang="zh-TW" altLang="en-US" sz="1600" u="none" strike="noStrike" dirty="0">
                          <a:effectLst/>
                        </a:rPr>
                        <a:t>機關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排定日期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許耿修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主任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台灣工藝研發中心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9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21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劉啟光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副總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台積固明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11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16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魏燦文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董事長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鳳記國際機械公司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9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28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吳進嵩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副總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統一企業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11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23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溫峰泰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董事長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天逸資訊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10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05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11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陳建斌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副署長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行政農糧署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11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30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周荃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鄭又平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 smtClean="0">
                          <a:effectLst/>
                        </a:rPr>
                        <a:t>董事長</a:t>
                      </a:r>
                      <a:endParaRPr lang="en-US" altLang="zh-TW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董事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賢德惜福文教基金會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10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12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葉雲龍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處長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經濟部中小企業處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12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07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吳明坤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董事長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長穎開發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10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19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丁克華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董事長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臺灣中保管算所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12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21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49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黃李越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董事長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台新證券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10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26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葉家全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副總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宇通光能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12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28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戴勝益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董事長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王品集團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11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02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77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沈榮津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 smtClean="0">
                          <a:effectLst/>
                        </a:rPr>
                        <a:t>局長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經濟部中小企業處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 smtClean="0">
                          <a:effectLst/>
                        </a:rPr>
                        <a:t>11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zh-TW" sz="1600" u="none" strike="noStrike" dirty="0" smtClean="0">
                          <a:effectLst/>
                        </a:rPr>
                        <a:t>09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　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　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　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　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　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637" marR="6637" marT="663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演講者及日期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9552" y="530120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</a:t>
            </a:r>
            <a:r>
              <a:rPr lang="zh-TW" altLang="en-US" dirty="0" smtClean="0"/>
              <a:t>因講者公務繁忙，本時序表會有所變更及調整，將於事前公告</a:t>
            </a:r>
            <a:r>
              <a:rPr lang="zh-TW" altLang="en-US" dirty="0" smtClean="0"/>
              <a:t>通知</a:t>
            </a:r>
            <a:endParaRPr lang="en-US" altLang="zh-TW" dirty="0" smtClean="0"/>
          </a:p>
          <a:p>
            <a:r>
              <a:rPr lang="en-US" altLang="zh-TW" dirty="0" smtClean="0"/>
              <a:t>*</a:t>
            </a:r>
            <a:r>
              <a:rPr lang="zh-TW" altLang="en-US" dirty="0" smtClean="0"/>
              <a:t>紅字部份請者尚待確認中。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30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高階主管企管碩士專班 </a:t>
            </a:r>
            <a:r>
              <a:rPr lang="en-US" altLang="zh-TW" dirty="0" smtClean="0"/>
              <a:t>(EMBA</a:t>
            </a:r>
            <a:r>
              <a:rPr lang="zh-TW" altLang="en-US" dirty="0" smtClean="0"/>
              <a:t>二甲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企業管理碩士專班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二甲及二乙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人力資源管理</a:t>
            </a:r>
            <a:r>
              <a:rPr lang="zh-TW" altLang="en-US" dirty="0"/>
              <a:t>碩士專</a:t>
            </a:r>
            <a:r>
              <a:rPr lang="zh-TW" altLang="en-US" dirty="0" smtClean="0"/>
              <a:t>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二甲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休閒事業</a:t>
            </a:r>
            <a:r>
              <a:rPr lang="zh-TW" altLang="en-US" dirty="0"/>
              <a:t>管理碩士專</a:t>
            </a:r>
            <a:r>
              <a:rPr lang="zh-TW" altLang="en-US" dirty="0" smtClean="0"/>
              <a:t>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二甲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 smtClean="0"/>
              <a:t>行銷與流通管理</a:t>
            </a:r>
            <a:r>
              <a:rPr lang="zh-TW" altLang="en-US" dirty="0"/>
              <a:t>碩士專</a:t>
            </a:r>
            <a:r>
              <a:rPr lang="zh-TW" altLang="en-US" dirty="0" smtClean="0"/>
              <a:t>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一甲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資訊管理</a:t>
            </a:r>
            <a:r>
              <a:rPr lang="zh-TW" altLang="en-US" dirty="0"/>
              <a:t>碩士專</a:t>
            </a:r>
            <a:r>
              <a:rPr lang="zh-TW" altLang="en-US" dirty="0" smtClean="0"/>
              <a:t>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一甲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 smtClean="0"/>
              <a:t>工業管理</a:t>
            </a:r>
            <a:r>
              <a:rPr lang="zh-TW" altLang="en-US" dirty="0"/>
              <a:t>碩士專</a:t>
            </a:r>
            <a:r>
              <a:rPr lang="zh-TW" altLang="en-US" dirty="0" smtClean="0"/>
              <a:t>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一甲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財金法律碩士專班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三甲及四甲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開課班級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74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TW" altLang="en-US" sz="2800" dirty="0" smtClean="0"/>
              <a:t>所有開課班級採</a:t>
            </a:r>
            <a:r>
              <a:rPr lang="zh-TW" altLang="en-US" sz="2800" b="1" dirty="0" smtClean="0"/>
              <a:t>一致</a:t>
            </a:r>
            <a:r>
              <a:rPr lang="zh-TW" altLang="en-US" sz="2800" dirty="0" smtClean="0"/>
              <a:t>之評量標準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心得報告 </a:t>
            </a:r>
            <a:r>
              <a:rPr lang="en-US" altLang="zh-TW" sz="2800" dirty="0" smtClean="0"/>
              <a:t>30%</a:t>
            </a:r>
          </a:p>
          <a:p>
            <a:pPr lvl="2"/>
            <a:r>
              <a:rPr lang="zh-TW" altLang="en-US" dirty="0" smtClean="0"/>
              <a:t>按規定表格</a:t>
            </a:r>
            <a:r>
              <a:rPr lang="zh-TW" altLang="en-US" dirty="0"/>
              <a:t>樣式</a:t>
            </a:r>
            <a:r>
              <a:rPr lang="zh-TW" altLang="en-US" dirty="0" smtClean="0"/>
              <a:t>撰寫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每兩</a:t>
            </a:r>
            <a:r>
              <a:rPr lang="zh-TW" altLang="en-US" dirty="0"/>
              <a:t>週繳交一次心得</a:t>
            </a:r>
            <a:r>
              <a:rPr lang="zh-TW" altLang="en-US" dirty="0" smtClean="0"/>
              <a:t>報告</a:t>
            </a:r>
            <a:r>
              <a:rPr lang="en-US" altLang="zh-TW" dirty="0" smtClean="0"/>
              <a:t>(</a:t>
            </a:r>
            <a:r>
              <a:rPr lang="zh-TW" altLang="en-US" dirty="0" smtClean="0"/>
              <a:t>由各班班代收齊，交給該班老師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lvl="1"/>
            <a:endParaRPr lang="zh-TW" altLang="zh-TW" sz="2800" dirty="0"/>
          </a:p>
          <a:p>
            <a:pPr lvl="1"/>
            <a:r>
              <a:rPr lang="zh-TW" altLang="en-US" sz="2800" dirty="0" smtClean="0"/>
              <a:t>課堂表現 </a:t>
            </a:r>
            <a:r>
              <a:rPr lang="en-US" altLang="zh-TW" sz="2800" dirty="0" smtClean="0"/>
              <a:t>70</a:t>
            </a:r>
            <a:r>
              <a:rPr lang="en-US" altLang="zh-TW" sz="2800" dirty="0"/>
              <a:t>% (</a:t>
            </a:r>
            <a:r>
              <a:rPr lang="zh-TW" altLang="zh-TW" sz="2800" dirty="0"/>
              <a:t>課堂討論、</a:t>
            </a:r>
            <a:r>
              <a:rPr lang="zh-TW" altLang="zh-TW" sz="2800" dirty="0" smtClean="0"/>
              <a:t>課程</a:t>
            </a:r>
            <a:r>
              <a:rPr lang="zh-TW" altLang="en-US" sz="2800" dirty="0" smtClean="0"/>
              <a:t>出席率</a:t>
            </a:r>
            <a:r>
              <a:rPr lang="en-US" altLang="zh-TW" sz="2800" dirty="0" smtClean="0"/>
              <a:t>)</a:t>
            </a:r>
          </a:p>
          <a:p>
            <a:pPr lvl="2"/>
            <a:r>
              <a:rPr lang="zh-TW" altLang="en-US" dirty="0" smtClean="0"/>
              <a:t>請各班輪流準備</a:t>
            </a:r>
            <a:r>
              <a:rPr lang="en-US" altLang="zh-TW" dirty="0" smtClean="0"/>
              <a:t>Q&amp;A</a:t>
            </a:r>
            <a:r>
              <a:rPr lang="zh-TW" altLang="en-US" dirty="0" smtClean="0"/>
              <a:t>與講者互動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請按規劃座次表入座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共</a:t>
            </a:r>
            <a:r>
              <a:rPr lang="en-US" altLang="zh-TW" dirty="0" smtClean="0"/>
              <a:t>14</a:t>
            </a:r>
            <a:r>
              <a:rPr lang="zh-TW" altLang="en-US" dirty="0" smtClean="0"/>
              <a:t>次之演講，請把握出席率</a:t>
            </a:r>
            <a:r>
              <a:rPr lang="en-US" altLang="zh-TW" dirty="0" smtClean="0"/>
              <a:t>(</a:t>
            </a:r>
            <a:r>
              <a:rPr lang="zh-TW" altLang="en-US" dirty="0" smtClean="0"/>
              <a:t>按時簽到及繳交報告</a:t>
            </a:r>
            <a:r>
              <a:rPr lang="en-US" altLang="zh-TW" dirty="0" smtClean="0"/>
              <a:t>)</a:t>
            </a:r>
          </a:p>
          <a:p>
            <a:pPr lvl="2"/>
            <a:r>
              <a:rPr lang="zh-TW" altLang="en-US" dirty="0" smtClean="0"/>
              <a:t>每兩三週通知出席狀況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教學評量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2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619456"/>
              </p:ext>
            </p:extLst>
          </p:nvPr>
        </p:nvGraphicFramePr>
        <p:xfrm>
          <a:off x="457200" y="1481138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3096344"/>
                <a:gridCol w="936104"/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演講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負責班級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演講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負責班級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EMBA</a:t>
                      </a:r>
                      <a:r>
                        <a:rPr lang="zh-TW" altLang="en-US" sz="2400" dirty="0" smtClean="0"/>
                        <a:t>、財法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9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EMBA</a:t>
                      </a:r>
                      <a:r>
                        <a:rPr lang="zh-TW" altLang="en-US" sz="2400" dirty="0" smtClean="0"/>
                        <a:t>、財法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休閒、人資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休閒、人資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行銷、企管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行銷、企管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資管、工管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資管、工管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EMBA</a:t>
                      </a:r>
                      <a:r>
                        <a:rPr lang="zh-TW" altLang="en-US" sz="2400" dirty="0" smtClean="0"/>
                        <a:t>、財法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EMBA</a:t>
                      </a:r>
                      <a:r>
                        <a:rPr lang="zh-TW" altLang="en-US" sz="2400" dirty="0" smtClean="0"/>
                        <a:t>、財法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6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休閒、人資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休閒、人資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7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行銷、企管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資管、工管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Q&amp;A</a:t>
            </a:r>
            <a:r>
              <a:rPr lang="zh-TW" altLang="en-US" dirty="0" smtClean="0"/>
              <a:t>準備負責班級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9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座次規劃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563888"/>
              </p:ext>
            </p:extLst>
          </p:nvPr>
        </p:nvGraphicFramePr>
        <p:xfrm>
          <a:off x="827584" y="1196752"/>
          <a:ext cx="7322151" cy="5173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Acrobat Document" r:id="rId3" imgW="10688040" imgH="7556400" progId="AcroExch.Document.7">
                  <p:embed/>
                </p:oleObj>
              </mc:Choice>
              <mc:Fallback>
                <p:oleObj name="Acrobat Document" r:id="rId3" imgW="10688040" imgH="7556400" progId="AcroExch.Document.7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96752"/>
                        <a:ext cx="7322151" cy="51735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3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549</TotalTime>
  <Words>697</Words>
  <Application>Microsoft Office PowerPoint</Application>
  <PresentationFormat>如螢幕大小 (4:3)</PresentationFormat>
  <Paragraphs>169</Paragraphs>
  <Slides>12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4" baseType="lpstr">
      <vt:lpstr>匯合</vt:lpstr>
      <vt:lpstr>Acrobat Document</vt:lpstr>
      <vt:lpstr>商管學院 「企業經營實務研討」課程大綱</vt:lpstr>
      <vt:lpstr>課程概述</vt:lpstr>
      <vt:lpstr>課程目標</vt:lpstr>
      <vt:lpstr>上課時間及指定用書：</vt:lpstr>
      <vt:lpstr>演講者及日期</vt:lpstr>
      <vt:lpstr>開課班級</vt:lpstr>
      <vt:lpstr>教學評量</vt:lpstr>
      <vt:lpstr>Q&amp;A準備負責班級</vt:lpstr>
      <vt:lpstr>座次規劃</vt:lpstr>
      <vt:lpstr>心得報告樣式</vt:lpstr>
      <vt:lpstr>建議事項</vt:lpstr>
      <vt:lpstr>The End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「作業及流程管理」課程大綱</dc:title>
  <dc:creator>WS</dc:creator>
  <cp:lastModifiedBy>WS</cp:lastModifiedBy>
  <cp:revision>72</cp:revision>
  <cp:lastPrinted>2012-09-06T06:30:02Z</cp:lastPrinted>
  <dcterms:created xsi:type="dcterms:W3CDTF">2012-02-08T02:54:10Z</dcterms:created>
  <dcterms:modified xsi:type="dcterms:W3CDTF">2013-09-06T06:37:51Z</dcterms:modified>
</cp:coreProperties>
</file>